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0" r:id="rId3"/>
    <p:sldId id="259" r:id="rId4"/>
    <p:sldId id="258" r:id="rId5"/>
    <p:sldId id="257" r:id="rId6"/>
    <p:sldId id="261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329B26-346B-4836-B6F7-C4485056C88B}" v="766" dt="2023-11-22T13:58:32.121"/>
    <p1510:client id="{E5F09C81-4860-4057-B3BC-B1FEF480A08A}" v="267" dt="2023-11-22T13:41:11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3883" autoAdjust="0"/>
  </p:normalViewPr>
  <p:slideViewPr>
    <p:cSldViewPr snapToGrid="0">
      <p:cViewPr varScale="1">
        <p:scale>
          <a:sx n="68" d="100"/>
          <a:sy n="68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40308-CE1F-4F99-9CD1-02BDB0199173}" type="datetimeFigureOut">
              <a:t>11/27/2023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4A045-4930-43F1-AFB3-44866A592C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058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Ailsa McAllister Depute CEO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Here today to provide you with an overview around how to craft successful funding applications.  I have created a hand out for you to take </a:t>
            </a:r>
            <a:r>
              <a:rPr lang="en-US" dirty="0" err="1">
                <a:cs typeface="Calibri"/>
              </a:rPr>
              <a:t>wasy</a:t>
            </a:r>
            <a:r>
              <a:rPr lang="en-US" dirty="0">
                <a:cs typeface="Calibri"/>
              </a:rPr>
              <a:t> to day to help you as a guide in the form of a checklist. 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4A045-4930-43F1-AFB3-44866A592CF9}" type="slidenum"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73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Thinking about your project. Do you know of any other groups currently delivering something similar?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Do you know groups that may collaborate with you in your quest for funding and project delivery?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What are the identified needs for your project?  Evidence, Needs Analysis, Statistics, Research, News articles etc....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What problems will your project/service solve?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4A045-4930-43F1-AFB3-44866A592CF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703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1200" dirty="0">
                <a:latin typeface="Segoe UI"/>
                <a:cs typeface="Segoe UI"/>
              </a:rPr>
              <a:t>5. set out your mission, goals, actions, objectives and outcomes?</a:t>
            </a:r>
          </a:p>
          <a:p>
            <a:pPr>
              <a:lnSpc>
                <a:spcPct val="90000"/>
              </a:lnSpc>
            </a:pPr>
            <a:r>
              <a:rPr lang="en-GB" sz="1200" dirty="0">
                <a:latin typeface="Segoe UI"/>
                <a:cs typeface="Segoe UI"/>
              </a:rPr>
              <a:t>6. Can you articulate what difference your project will make</a:t>
            </a:r>
          </a:p>
          <a:p>
            <a:pPr>
              <a:lnSpc>
                <a:spcPct val="90000"/>
              </a:lnSpc>
            </a:pPr>
            <a:r>
              <a:rPr lang="en-GB" sz="1200" dirty="0">
                <a:latin typeface="Segoe UI"/>
                <a:cs typeface="Segoe UI"/>
              </a:rPr>
              <a:t>7. How will you chart success and demonstrate impact?</a:t>
            </a:r>
          </a:p>
          <a:p>
            <a:pPr>
              <a:lnSpc>
                <a:spcPct val="90000"/>
              </a:lnSpc>
            </a:pPr>
            <a:r>
              <a:rPr lang="en-GB" sz="1200" dirty="0">
                <a:latin typeface="Segoe UI"/>
                <a:cs typeface="Segoe UI"/>
              </a:rPr>
              <a:t>8. Can you state how much money you will need?</a:t>
            </a:r>
          </a:p>
          <a:p>
            <a:pPr>
              <a:lnSpc>
                <a:spcPct val="90000"/>
              </a:lnSpc>
            </a:pPr>
            <a:r>
              <a:rPr lang="en-GB" sz="1200" dirty="0">
                <a:latin typeface="Segoe UI"/>
                <a:cs typeface="Segoe UI"/>
              </a:rPr>
              <a:t>9. Will you be able to demonstrate how every penny will be spent?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4A045-4930-43F1-AFB3-44866A592C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214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Does the project, service I am applying for align to the funders goals, mission, objectives, and, are we both looking to achieve the same outcomes? </a:t>
            </a:r>
            <a:endParaRPr lang="en-US" sz="1200" dirty="0"/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Is your writing clear?  Do you know exactly what you want to achieve and have you set this out concisely.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1200" dirty="0">
                <a:latin typeface="Segoe UI"/>
                <a:cs typeface="Segoe UI"/>
              </a:rPr>
              <a:t>Can you anticipate any problems that may come up throughout the lifespan of your project?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4A045-4930-43F1-AFB3-44866A592C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241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77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8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0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0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7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6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4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3AF9C6E-31D5-480C-AE10-9BA3E4ED1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1139EDA-9FCD-4FD3-9B08-FB9334D6B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450" y="395794"/>
            <a:ext cx="5543550" cy="5886423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  <a:gd name="connsiteX0" fmla="*/ 7168766 w 7707330"/>
              <a:gd name="connsiteY0" fmla="*/ 6405352 h 6405386"/>
              <a:gd name="connsiteX1" fmla="*/ 6579478 w 7707330"/>
              <a:gd name="connsiteY1" fmla="*/ 6396252 h 6405386"/>
              <a:gd name="connsiteX2" fmla="*/ 1014430 w 7707330"/>
              <a:gd name="connsiteY2" fmla="*/ 6365722 h 6405386"/>
              <a:gd name="connsiteX3" fmla="*/ 26648 w 7707330"/>
              <a:gd name="connsiteY3" fmla="*/ 6336938 h 6405386"/>
              <a:gd name="connsiteX4" fmla="*/ 26648 w 7707330"/>
              <a:gd name="connsiteY4" fmla="*/ 32372 h 6405386"/>
              <a:gd name="connsiteX5" fmla="*/ 184582 w 7707330"/>
              <a:gd name="connsiteY5" fmla="*/ 32797 h 6405386"/>
              <a:gd name="connsiteX6" fmla="*/ 6457967 w 7707330"/>
              <a:gd name="connsiteY6" fmla="*/ 0 h 6405386"/>
              <a:gd name="connsiteX7" fmla="*/ 7658118 w 7707330"/>
              <a:gd name="connsiteY7" fmla="*/ 30531 h 6405386"/>
              <a:gd name="connsiteX8" fmla="*/ 7586680 w 7707330"/>
              <a:gd name="connsiteY8" fmla="*/ 6274128 h 6405386"/>
              <a:gd name="connsiteX9" fmla="*/ 7420972 w 7707330"/>
              <a:gd name="connsiteY9" fmla="*/ 6402154 h 6405386"/>
              <a:gd name="connsiteX10" fmla="*/ 7168766 w 7707330"/>
              <a:gd name="connsiteY10" fmla="*/ 6405352 h 6405386"/>
              <a:gd name="connsiteX0" fmla="*/ 7191687 w 7730251"/>
              <a:gd name="connsiteY0" fmla="*/ 6405352 h 6405386"/>
              <a:gd name="connsiteX1" fmla="*/ 6602399 w 7730251"/>
              <a:gd name="connsiteY1" fmla="*/ 6396252 h 6405386"/>
              <a:gd name="connsiteX2" fmla="*/ 1037351 w 7730251"/>
              <a:gd name="connsiteY2" fmla="*/ 6365722 h 6405386"/>
              <a:gd name="connsiteX3" fmla="*/ 49569 w 7730251"/>
              <a:gd name="connsiteY3" fmla="*/ 6336938 h 6405386"/>
              <a:gd name="connsiteX4" fmla="*/ 49569 w 7730251"/>
              <a:gd name="connsiteY4" fmla="*/ 32372 h 6405386"/>
              <a:gd name="connsiteX5" fmla="*/ 207503 w 7730251"/>
              <a:gd name="connsiteY5" fmla="*/ 32797 h 6405386"/>
              <a:gd name="connsiteX6" fmla="*/ 6480888 w 7730251"/>
              <a:gd name="connsiteY6" fmla="*/ 0 h 6405386"/>
              <a:gd name="connsiteX7" fmla="*/ 7681039 w 7730251"/>
              <a:gd name="connsiteY7" fmla="*/ 30531 h 6405386"/>
              <a:gd name="connsiteX8" fmla="*/ 7609601 w 7730251"/>
              <a:gd name="connsiteY8" fmla="*/ 6274128 h 6405386"/>
              <a:gd name="connsiteX9" fmla="*/ 7443893 w 7730251"/>
              <a:gd name="connsiteY9" fmla="*/ 6402154 h 6405386"/>
              <a:gd name="connsiteX10" fmla="*/ 7191687 w 7730251"/>
              <a:gd name="connsiteY10" fmla="*/ 6405352 h 6405386"/>
              <a:gd name="connsiteX0" fmla="*/ 7164175 w 7702739"/>
              <a:gd name="connsiteY0" fmla="*/ 6405352 h 6405386"/>
              <a:gd name="connsiteX1" fmla="*/ 6574887 w 7702739"/>
              <a:gd name="connsiteY1" fmla="*/ 6396252 h 6405386"/>
              <a:gd name="connsiteX2" fmla="*/ 1009839 w 7702739"/>
              <a:gd name="connsiteY2" fmla="*/ 6365722 h 6405386"/>
              <a:gd name="connsiteX3" fmla="*/ 22057 w 7702739"/>
              <a:gd name="connsiteY3" fmla="*/ 6336938 h 6405386"/>
              <a:gd name="connsiteX4" fmla="*/ 22057 w 7702739"/>
              <a:gd name="connsiteY4" fmla="*/ 32372 h 6405386"/>
              <a:gd name="connsiteX5" fmla="*/ 179991 w 7702739"/>
              <a:gd name="connsiteY5" fmla="*/ 32797 h 6405386"/>
              <a:gd name="connsiteX6" fmla="*/ 6453376 w 7702739"/>
              <a:gd name="connsiteY6" fmla="*/ 0 h 6405386"/>
              <a:gd name="connsiteX7" fmla="*/ 7653527 w 7702739"/>
              <a:gd name="connsiteY7" fmla="*/ 30531 h 6405386"/>
              <a:gd name="connsiteX8" fmla="*/ 7582089 w 7702739"/>
              <a:gd name="connsiteY8" fmla="*/ 6274128 h 6405386"/>
              <a:gd name="connsiteX9" fmla="*/ 7416381 w 7702739"/>
              <a:gd name="connsiteY9" fmla="*/ 6402154 h 6405386"/>
              <a:gd name="connsiteX10" fmla="*/ 7164175 w 7702739"/>
              <a:gd name="connsiteY10" fmla="*/ 6405352 h 6405386"/>
              <a:gd name="connsiteX0" fmla="*/ 7164174 w 7702738"/>
              <a:gd name="connsiteY0" fmla="*/ 6405352 h 6405386"/>
              <a:gd name="connsiteX1" fmla="*/ 6574886 w 7702738"/>
              <a:gd name="connsiteY1" fmla="*/ 6396252 h 6405386"/>
              <a:gd name="connsiteX2" fmla="*/ 1009838 w 7702738"/>
              <a:gd name="connsiteY2" fmla="*/ 6365722 h 6405386"/>
              <a:gd name="connsiteX3" fmla="*/ 22056 w 7702738"/>
              <a:gd name="connsiteY3" fmla="*/ 6336938 h 6405386"/>
              <a:gd name="connsiteX4" fmla="*/ 22056 w 7702738"/>
              <a:gd name="connsiteY4" fmla="*/ 32372 h 6405386"/>
              <a:gd name="connsiteX5" fmla="*/ 179990 w 7702738"/>
              <a:gd name="connsiteY5" fmla="*/ 32797 h 6405386"/>
              <a:gd name="connsiteX6" fmla="*/ 6453375 w 7702738"/>
              <a:gd name="connsiteY6" fmla="*/ 0 h 6405386"/>
              <a:gd name="connsiteX7" fmla="*/ 7653526 w 7702738"/>
              <a:gd name="connsiteY7" fmla="*/ 30531 h 6405386"/>
              <a:gd name="connsiteX8" fmla="*/ 7582088 w 7702738"/>
              <a:gd name="connsiteY8" fmla="*/ 6274128 h 6405386"/>
              <a:gd name="connsiteX9" fmla="*/ 7416380 w 7702738"/>
              <a:gd name="connsiteY9" fmla="*/ 6402154 h 6405386"/>
              <a:gd name="connsiteX10" fmla="*/ 7164174 w 7702738"/>
              <a:gd name="connsiteY10" fmla="*/ 6405352 h 6405386"/>
              <a:gd name="connsiteX0" fmla="*/ 7169762 w 7708326"/>
              <a:gd name="connsiteY0" fmla="*/ 6405352 h 6405386"/>
              <a:gd name="connsiteX1" fmla="*/ 6580474 w 7708326"/>
              <a:gd name="connsiteY1" fmla="*/ 6396252 h 6405386"/>
              <a:gd name="connsiteX2" fmla="*/ 1015426 w 7708326"/>
              <a:gd name="connsiteY2" fmla="*/ 6365722 h 6405386"/>
              <a:gd name="connsiteX3" fmla="*/ 3659 w 7708326"/>
              <a:gd name="connsiteY3" fmla="*/ 6336938 h 6405386"/>
              <a:gd name="connsiteX4" fmla="*/ 27644 w 7708326"/>
              <a:gd name="connsiteY4" fmla="*/ 32372 h 6405386"/>
              <a:gd name="connsiteX5" fmla="*/ 185578 w 7708326"/>
              <a:gd name="connsiteY5" fmla="*/ 32797 h 6405386"/>
              <a:gd name="connsiteX6" fmla="*/ 6458963 w 7708326"/>
              <a:gd name="connsiteY6" fmla="*/ 0 h 6405386"/>
              <a:gd name="connsiteX7" fmla="*/ 7659114 w 7708326"/>
              <a:gd name="connsiteY7" fmla="*/ 30531 h 6405386"/>
              <a:gd name="connsiteX8" fmla="*/ 7587676 w 7708326"/>
              <a:gd name="connsiteY8" fmla="*/ 6274128 h 6405386"/>
              <a:gd name="connsiteX9" fmla="*/ 7421968 w 7708326"/>
              <a:gd name="connsiteY9" fmla="*/ 6402154 h 6405386"/>
              <a:gd name="connsiteX10" fmla="*/ 7169762 w 7708326"/>
              <a:gd name="connsiteY10" fmla="*/ 6405352 h 6405386"/>
              <a:gd name="connsiteX0" fmla="*/ 7169762 w 7708326"/>
              <a:gd name="connsiteY0" fmla="*/ 6432910 h 6432944"/>
              <a:gd name="connsiteX1" fmla="*/ 6580474 w 7708326"/>
              <a:gd name="connsiteY1" fmla="*/ 6423810 h 6432944"/>
              <a:gd name="connsiteX2" fmla="*/ 1015426 w 7708326"/>
              <a:gd name="connsiteY2" fmla="*/ 6393280 h 6432944"/>
              <a:gd name="connsiteX3" fmla="*/ 3659 w 7708326"/>
              <a:gd name="connsiteY3" fmla="*/ 6364496 h 6432944"/>
              <a:gd name="connsiteX4" fmla="*/ 27644 w 7708326"/>
              <a:gd name="connsiteY4" fmla="*/ 59930 h 6432944"/>
              <a:gd name="connsiteX5" fmla="*/ 185578 w 7708326"/>
              <a:gd name="connsiteY5" fmla="*/ 60355 h 6432944"/>
              <a:gd name="connsiteX6" fmla="*/ 6458963 w 7708326"/>
              <a:gd name="connsiteY6" fmla="*/ 27558 h 6432944"/>
              <a:gd name="connsiteX7" fmla="*/ 7659114 w 7708326"/>
              <a:gd name="connsiteY7" fmla="*/ 58089 h 6432944"/>
              <a:gd name="connsiteX8" fmla="*/ 7587676 w 7708326"/>
              <a:gd name="connsiteY8" fmla="*/ 6301686 h 6432944"/>
              <a:gd name="connsiteX9" fmla="*/ 7421968 w 7708326"/>
              <a:gd name="connsiteY9" fmla="*/ 6429712 h 6432944"/>
              <a:gd name="connsiteX10" fmla="*/ 7169762 w 7708326"/>
              <a:gd name="connsiteY10" fmla="*/ 6432910 h 6432944"/>
              <a:gd name="connsiteX0" fmla="*/ 7169762 w 7715262"/>
              <a:gd name="connsiteY0" fmla="*/ 6432910 h 6442745"/>
              <a:gd name="connsiteX1" fmla="*/ 6580474 w 7715262"/>
              <a:gd name="connsiteY1" fmla="*/ 6423810 h 6442745"/>
              <a:gd name="connsiteX2" fmla="*/ 1015426 w 7715262"/>
              <a:gd name="connsiteY2" fmla="*/ 6393280 h 6442745"/>
              <a:gd name="connsiteX3" fmla="*/ 3659 w 7715262"/>
              <a:gd name="connsiteY3" fmla="*/ 6364496 h 6442745"/>
              <a:gd name="connsiteX4" fmla="*/ 27644 w 7715262"/>
              <a:gd name="connsiteY4" fmla="*/ 59930 h 6442745"/>
              <a:gd name="connsiteX5" fmla="*/ 185578 w 7715262"/>
              <a:gd name="connsiteY5" fmla="*/ 60355 h 6442745"/>
              <a:gd name="connsiteX6" fmla="*/ 6458963 w 7715262"/>
              <a:gd name="connsiteY6" fmla="*/ 27558 h 6442745"/>
              <a:gd name="connsiteX7" fmla="*/ 7659114 w 7715262"/>
              <a:gd name="connsiteY7" fmla="*/ 58089 h 6442745"/>
              <a:gd name="connsiteX8" fmla="*/ 7611661 w 7715262"/>
              <a:gd name="connsiteY8" fmla="*/ 6350416 h 6442745"/>
              <a:gd name="connsiteX9" fmla="*/ 7421968 w 7715262"/>
              <a:gd name="connsiteY9" fmla="*/ 6429712 h 6442745"/>
              <a:gd name="connsiteX10" fmla="*/ 7169762 w 7715262"/>
              <a:gd name="connsiteY10" fmla="*/ 6432910 h 6442745"/>
              <a:gd name="connsiteX0" fmla="*/ 7169762 w 7704059"/>
              <a:gd name="connsiteY0" fmla="*/ 6432910 h 6442745"/>
              <a:gd name="connsiteX1" fmla="*/ 6580474 w 7704059"/>
              <a:gd name="connsiteY1" fmla="*/ 6423810 h 6442745"/>
              <a:gd name="connsiteX2" fmla="*/ 1015426 w 7704059"/>
              <a:gd name="connsiteY2" fmla="*/ 6393280 h 6442745"/>
              <a:gd name="connsiteX3" fmla="*/ 3659 w 7704059"/>
              <a:gd name="connsiteY3" fmla="*/ 6364496 h 6442745"/>
              <a:gd name="connsiteX4" fmla="*/ 27644 w 7704059"/>
              <a:gd name="connsiteY4" fmla="*/ 59930 h 6442745"/>
              <a:gd name="connsiteX5" fmla="*/ 185578 w 7704059"/>
              <a:gd name="connsiteY5" fmla="*/ 60355 h 6442745"/>
              <a:gd name="connsiteX6" fmla="*/ 6458963 w 7704059"/>
              <a:gd name="connsiteY6" fmla="*/ 27558 h 6442745"/>
              <a:gd name="connsiteX7" fmla="*/ 7659114 w 7704059"/>
              <a:gd name="connsiteY7" fmla="*/ 58089 h 6442745"/>
              <a:gd name="connsiteX8" fmla="*/ 7611661 w 7704059"/>
              <a:gd name="connsiteY8" fmla="*/ 6350416 h 6442745"/>
              <a:gd name="connsiteX9" fmla="*/ 7421968 w 7704059"/>
              <a:gd name="connsiteY9" fmla="*/ 6429712 h 6442745"/>
              <a:gd name="connsiteX10" fmla="*/ 7169762 w 7704059"/>
              <a:gd name="connsiteY10" fmla="*/ 6432910 h 6442745"/>
              <a:gd name="connsiteX0" fmla="*/ 7169762 w 7704059"/>
              <a:gd name="connsiteY0" fmla="*/ 6432910 h 6442745"/>
              <a:gd name="connsiteX1" fmla="*/ 6556490 w 7704059"/>
              <a:gd name="connsiteY1" fmla="*/ 6350714 h 6442745"/>
              <a:gd name="connsiteX2" fmla="*/ 1015426 w 7704059"/>
              <a:gd name="connsiteY2" fmla="*/ 6393280 h 6442745"/>
              <a:gd name="connsiteX3" fmla="*/ 3659 w 7704059"/>
              <a:gd name="connsiteY3" fmla="*/ 6364496 h 6442745"/>
              <a:gd name="connsiteX4" fmla="*/ 27644 w 7704059"/>
              <a:gd name="connsiteY4" fmla="*/ 59930 h 6442745"/>
              <a:gd name="connsiteX5" fmla="*/ 185578 w 7704059"/>
              <a:gd name="connsiteY5" fmla="*/ 60355 h 6442745"/>
              <a:gd name="connsiteX6" fmla="*/ 6458963 w 7704059"/>
              <a:gd name="connsiteY6" fmla="*/ 27558 h 6442745"/>
              <a:gd name="connsiteX7" fmla="*/ 7659114 w 7704059"/>
              <a:gd name="connsiteY7" fmla="*/ 58089 h 6442745"/>
              <a:gd name="connsiteX8" fmla="*/ 7611661 w 7704059"/>
              <a:gd name="connsiteY8" fmla="*/ 6350416 h 6442745"/>
              <a:gd name="connsiteX9" fmla="*/ 7421968 w 7704059"/>
              <a:gd name="connsiteY9" fmla="*/ 6429712 h 6442745"/>
              <a:gd name="connsiteX10" fmla="*/ 7169762 w 7704059"/>
              <a:gd name="connsiteY10" fmla="*/ 6432910 h 6442745"/>
              <a:gd name="connsiteX0" fmla="*/ 7169762 w 7704059"/>
              <a:gd name="connsiteY0" fmla="*/ 6432910 h 6472938"/>
              <a:gd name="connsiteX1" fmla="*/ 5896915 w 7704059"/>
              <a:gd name="connsiteY1" fmla="*/ 6472540 h 6472938"/>
              <a:gd name="connsiteX2" fmla="*/ 1015426 w 7704059"/>
              <a:gd name="connsiteY2" fmla="*/ 6393280 h 6472938"/>
              <a:gd name="connsiteX3" fmla="*/ 3659 w 7704059"/>
              <a:gd name="connsiteY3" fmla="*/ 6364496 h 6472938"/>
              <a:gd name="connsiteX4" fmla="*/ 27644 w 7704059"/>
              <a:gd name="connsiteY4" fmla="*/ 59930 h 6472938"/>
              <a:gd name="connsiteX5" fmla="*/ 185578 w 7704059"/>
              <a:gd name="connsiteY5" fmla="*/ 60355 h 6472938"/>
              <a:gd name="connsiteX6" fmla="*/ 6458963 w 7704059"/>
              <a:gd name="connsiteY6" fmla="*/ 27558 h 6472938"/>
              <a:gd name="connsiteX7" fmla="*/ 7659114 w 7704059"/>
              <a:gd name="connsiteY7" fmla="*/ 58089 h 6472938"/>
              <a:gd name="connsiteX8" fmla="*/ 7611661 w 7704059"/>
              <a:gd name="connsiteY8" fmla="*/ 6350416 h 6472938"/>
              <a:gd name="connsiteX9" fmla="*/ 7421968 w 7704059"/>
              <a:gd name="connsiteY9" fmla="*/ 6429712 h 6472938"/>
              <a:gd name="connsiteX10" fmla="*/ 7169762 w 7704059"/>
              <a:gd name="connsiteY10" fmla="*/ 6432910 h 6472938"/>
              <a:gd name="connsiteX0" fmla="*/ 7169762 w 7704059"/>
              <a:gd name="connsiteY0" fmla="*/ 6432910 h 6472938"/>
              <a:gd name="connsiteX1" fmla="*/ 5896916 w 7704059"/>
              <a:gd name="connsiteY1" fmla="*/ 6472539 h 6472938"/>
              <a:gd name="connsiteX2" fmla="*/ 1015426 w 7704059"/>
              <a:gd name="connsiteY2" fmla="*/ 6393280 h 6472938"/>
              <a:gd name="connsiteX3" fmla="*/ 3659 w 7704059"/>
              <a:gd name="connsiteY3" fmla="*/ 6364496 h 6472938"/>
              <a:gd name="connsiteX4" fmla="*/ 27644 w 7704059"/>
              <a:gd name="connsiteY4" fmla="*/ 59930 h 6472938"/>
              <a:gd name="connsiteX5" fmla="*/ 185578 w 7704059"/>
              <a:gd name="connsiteY5" fmla="*/ 60355 h 6472938"/>
              <a:gd name="connsiteX6" fmla="*/ 6458963 w 7704059"/>
              <a:gd name="connsiteY6" fmla="*/ 27558 h 6472938"/>
              <a:gd name="connsiteX7" fmla="*/ 7659114 w 7704059"/>
              <a:gd name="connsiteY7" fmla="*/ 58089 h 6472938"/>
              <a:gd name="connsiteX8" fmla="*/ 7611661 w 7704059"/>
              <a:gd name="connsiteY8" fmla="*/ 6350416 h 6472938"/>
              <a:gd name="connsiteX9" fmla="*/ 7421968 w 7704059"/>
              <a:gd name="connsiteY9" fmla="*/ 6429712 h 6472938"/>
              <a:gd name="connsiteX10" fmla="*/ 7169762 w 7704059"/>
              <a:gd name="connsiteY10" fmla="*/ 6432910 h 6472938"/>
              <a:gd name="connsiteX0" fmla="*/ 7169762 w 7704059"/>
              <a:gd name="connsiteY0" fmla="*/ 6432910 h 6472938"/>
              <a:gd name="connsiteX1" fmla="*/ 5896916 w 7704059"/>
              <a:gd name="connsiteY1" fmla="*/ 6472539 h 6472938"/>
              <a:gd name="connsiteX2" fmla="*/ 1015426 w 7704059"/>
              <a:gd name="connsiteY2" fmla="*/ 6393280 h 6472938"/>
              <a:gd name="connsiteX3" fmla="*/ 3659 w 7704059"/>
              <a:gd name="connsiteY3" fmla="*/ 6364496 h 6472938"/>
              <a:gd name="connsiteX4" fmla="*/ 27644 w 7704059"/>
              <a:gd name="connsiteY4" fmla="*/ 59930 h 6472938"/>
              <a:gd name="connsiteX5" fmla="*/ 185578 w 7704059"/>
              <a:gd name="connsiteY5" fmla="*/ 60355 h 6472938"/>
              <a:gd name="connsiteX6" fmla="*/ 6458963 w 7704059"/>
              <a:gd name="connsiteY6" fmla="*/ 27558 h 6472938"/>
              <a:gd name="connsiteX7" fmla="*/ 7659114 w 7704059"/>
              <a:gd name="connsiteY7" fmla="*/ 58089 h 6472938"/>
              <a:gd name="connsiteX8" fmla="*/ 7611661 w 7704059"/>
              <a:gd name="connsiteY8" fmla="*/ 6350416 h 6472938"/>
              <a:gd name="connsiteX9" fmla="*/ 7421968 w 7704059"/>
              <a:gd name="connsiteY9" fmla="*/ 6429712 h 6472938"/>
              <a:gd name="connsiteX10" fmla="*/ 7169762 w 7704059"/>
              <a:gd name="connsiteY10" fmla="*/ 6432910 h 6472938"/>
              <a:gd name="connsiteX0" fmla="*/ 7169762 w 7704059"/>
              <a:gd name="connsiteY0" fmla="*/ 6432910 h 6472938"/>
              <a:gd name="connsiteX1" fmla="*/ 5896916 w 7704059"/>
              <a:gd name="connsiteY1" fmla="*/ 6472539 h 6472938"/>
              <a:gd name="connsiteX2" fmla="*/ 1015426 w 7704059"/>
              <a:gd name="connsiteY2" fmla="*/ 6393280 h 6472938"/>
              <a:gd name="connsiteX3" fmla="*/ 3659 w 7704059"/>
              <a:gd name="connsiteY3" fmla="*/ 6364496 h 6472938"/>
              <a:gd name="connsiteX4" fmla="*/ 27644 w 7704059"/>
              <a:gd name="connsiteY4" fmla="*/ 59930 h 6472938"/>
              <a:gd name="connsiteX5" fmla="*/ 185578 w 7704059"/>
              <a:gd name="connsiteY5" fmla="*/ 60355 h 6472938"/>
              <a:gd name="connsiteX6" fmla="*/ 6458963 w 7704059"/>
              <a:gd name="connsiteY6" fmla="*/ 27558 h 6472938"/>
              <a:gd name="connsiteX7" fmla="*/ 7659114 w 7704059"/>
              <a:gd name="connsiteY7" fmla="*/ 58089 h 6472938"/>
              <a:gd name="connsiteX8" fmla="*/ 7611661 w 7704059"/>
              <a:gd name="connsiteY8" fmla="*/ 6350416 h 6472938"/>
              <a:gd name="connsiteX9" fmla="*/ 7421968 w 7704059"/>
              <a:gd name="connsiteY9" fmla="*/ 6429712 h 6472938"/>
              <a:gd name="connsiteX10" fmla="*/ 7169762 w 7704059"/>
              <a:gd name="connsiteY10" fmla="*/ 6432910 h 6472938"/>
              <a:gd name="connsiteX0" fmla="*/ 7212306 w 7746603"/>
              <a:gd name="connsiteY0" fmla="*/ 6432910 h 6472937"/>
              <a:gd name="connsiteX1" fmla="*/ 5939460 w 7746603"/>
              <a:gd name="connsiteY1" fmla="*/ 6472539 h 6472937"/>
              <a:gd name="connsiteX2" fmla="*/ 1057970 w 7746603"/>
              <a:gd name="connsiteY2" fmla="*/ 6393280 h 6472937"/>
              <a:gd name="connsiteX3" fmla="*/ 46203 w 7746603"/>
              <a:gd name="connsiteY3" fmla="*/ 6364496 h 6472937"/>
              <a:gd name="connsiteX4" fmla="*/ 70188 w 7746603"/>
              <a:gd name="connsiteY4" fmla="*/ 59930 h 6472937"/>
              <a:gd name="connsiteX5" fmla="*/ 228122 w 7746603"/>
              <a:gd name="connsiteY5" fmla="*/ 60355 h 6472937"/>
              <a:gd name="connsiteX6" fmla="*/ 6501507 w 7746603"/>
              <a:gd name="connsiteY6" fmla="*/ 27558 h 6472937"/>
              <a:gd name="connsiteX7" fmla="*/ 7701658 w 7746603"/>
              <a:gd name="connsiteY7" fmla="*/ 58089 h 6472937"/>
              <a:gd name="connsiteX8" fmla="*/ 7654205 w 7746603"/>
              <a:gd name="connsiteY8" fmla="*/ 6350416 h 6472937"/>
              <a:gd name="connsiteX9" fmla="*/ 7464512 w 7746603"/>
              <a:gd name="connsiteY9" fmla="*/ 6429712 h 6472937"/>
              <a:gd name="connsiteX10" fmla="*/ 7212306 w 7746603"/>
              <a:gd name="connsiteY10" fmla="*/ 6432910 h 6472937"/>
              <a:gd name="connsiteX0" fmla="*/ 7212306 w 7746603"/>
              <a:gd name="connsiteY0" fmla="*/ 6417313 h 6457340"/>
              <a:gd name="connsiteX1" fmla="*/ 5939460 w 7746603"/>
              <a:gd name="connsiteY1" fmla="*/ 6456942 h 6457340"/>
              <a:gd name="connsiteX2" fmla="*/ 1057970 w 7746603"/>
              <a:gd name="connsiteY2" fmla="*/ 6377683 h 6457340"/>
              <a:gd name="connsiteX3" fmla="*/ 46203 w 7746603"/>
              <a:gd name="connsiteY3" fmla="*/ 6348899 h 6457340"/>
              <a:gd name="connsiteX4" fmla="*/ 70188 w 7746603"/>
              <a:gd name="connsiteY4" fmla="*/ 44333 h 6457340"/>
              <a:gd name="connsiteX5" fmla="*/ 228122 w 7746603"/>
              <a:gd name="connsiteY5" fmla="*/ 44758 h 6457340"/>
              <a:gd name="connsiteX6" fmla="*/ 6501507 w 7746603"/>
              <a:gd name="connsiteY6" fmla="*/ 11961 h 6457340"/>
              <a:gd name="connsiteX7" fmla="*/ 7701658 w 7746603"/>
              <a:gd name="connsiteY7" fmla="*/ 111347 h 6457340"/>
              <a:gd name="connsiteX8" fmla="*/ 7654205 w 7746603"/>
              <a:gd name="connsiteY8" fmla="*/ 6334819 h 6457340"/>
              <a:gd name="connsiteX9" fmla="*/ 7464512 w 7746603"/>
              <a:gd name="connsiteY9" fmla="*/ 6414115 h 6457340"/>
              <a:gd name="connsiteX10" fmla="*/ 7212306 w 7746603"/>
              <a:gd name="connsiteY10" fmla="*/ 6417313 h 6457340"/>
              <a:gd name="connsiteX0" fmla="*/ 7212306 w 7746603"/>
              <a:gd name="connsiteY0" fmla="*/ 6417313 h 6456945"/>
              <a:gd name="connsiteX1" fmla="*/ 5939460 w 7746603"/>
              <a:gd name="connsiteY1" fmla="*/ 6456942 h 6456945"/>
              <a:gd name="connsiteX2" fmla="*/ 1057970 w 7746603"/>
              <a:gd name="connsiteY2" fmla="*/ 6377683 h 6456945"/>
              <a:gd name="connsiteX3" fmla="*/ 46203 w 7746603"/>
              <a:gd name="connsiteY3" fmla="*/ 6348899 h 6456945"/>
              <a:gd name="connsiteX4" fmla="*/ 70188 w 7746603"/>
              <a:gd name="connsiteY4" fmla="*/ 44333 h 6456945"/>
              <a:gd name="connsiteX5" fmla="*/ 228122 w 7746603"/>
              <a:gd name="connsiteY5" fmla="*/ 44758 h 6456945"/>
              <a:gd name="connsiteX6" fmla="*/ 6501507 w 7746603"/>
              <a:gd name="connsiteY6" fmla="*/ 11961 h 6456945"/>
              <a:gd name="connsiteX7" fmla="*/ 7701658 w 7746603"/>
              <a:gd name="connsiteY7" fmla="*/ 111347 h 6456945"/>
              <a:gd name="connsiteX8" fmla="*/ 7654205 w 7746603"/>
              <a:gd name="connsiteY8" fmla="*/ 6334819 h 6456945"/>
              <a:gd name="connsiteX9" fmla="*/ 7464512 w 7746603"/>
              <a:gd name="connsiteY9" fmla="*/ 6414115 h 6456945"/>
              <a:gd name="connsiteX10" fmla="*/ 7212306 w 7746603"/>
              <a:gd name="connsiteY10" fmla="*/ 6417313 h 6456945"/>
              <a:gd name="connsiteX0" fmla="*/ 7212306 w 7746603"/>
              <a:gd name="connsiteY0" fmla="*/ 6417313 h 6427147"/>
              <a:gd name="connsiteX1" fmla="*/ 5939460 w 7746603"/>
              <a:gd name="connsiteY1" fmla="*/ 6424736 h 6427147"/>
              <a:gd name="connsiteX2" fmla="*/ 1057970 w 7746603"/>
              <a:gd name="connsiteY2" fmla="*/ 6377683 h 6427147"/>
              <a:gd name="connsiteX3" fmla="*/ 46203 w 7746603"/>
              <a:gd name="connsiteY3" fmla="*/ 6348899 h 6427147"/>
              <a:gd name="connsiteX4" fmla="*/ 70188 w 7746603"/>
              <a:gd name="connsiteY4" fmla="*/ 44333 h 6427147"/>
              <a:gd name="connsiteX5" fmla="*/ 228122 w 7746603"/>
              <a:gd name="connsiteY5" fmla="*/ 44758 h 6427147"/>
              <a:gd name="connsiteX6" fmla="*/ 6501507 w 7746603"/>
              <a:gd name="connsiteY6" fmla="*/ 11961 h 6427147"/>
              <a:gd name="connsiteX7" fmla="*/ 7701658 w 7746603"/>
              <a:gd name="connsiteY7" fmla="*/ 111347 h 6427147"/>
              <a:gd name="connsiteX8" fmla="*/ 7654205 w 7746603"/>
              <a:gd name="connsiteY8" fmla="*/ 6334819 h 6427147"/>
              <a:gd name="connsiteX9" fmla="*/ 7464512 w 7746603"/>
              <a:gd name="connsiteY9" fmla="*/ 6414115 h 6427147"/>
              <a:gd name="connsiteX10" fmla="*/ 7212306 w 7746603"/>
              <a:gd name="connsiteY10" fmla="*/ 6417313 h 6427147"/>
              <a:gd name="connsiteX0" fmla="*/ 7212306 w 7746603"/>
              <a:gd name="connsiteY0" fmla="*/ 6417313 h 6427147"/>
              <a:gd name="connsiteX1" fmla="*/ 5939460 w 7746603"/>
              <a:gd name="connsiteY1" fmla="*/ 6424736 h 6427147"/>
              <a:gd name="connsiteX2" fmla="*/ 1057970 w 7746603"/>
              <a:gd name="connsiteY2" fmla="*/ 6377683 h 6427147"/>
              <a:gd name="connsiteX3" fmla="*/ 46203 w 7746603"/>
              <a:gd name="connsiteY3" fmla="*/ 6348899 h 6427147"/>
              <a:gd name="connsiteX4" fmla="*/ 70188 w 7746603"/>
              <a:gd name="connsiteY4" fmla="*/ 44333 h 6427147"/>
              <a:gd name="connsiteX5" fmla="*/ 228122 w 7746603"/>
              <a:gd name="connsiteY5" fmla="*/ 44758 h 6427147"/>
              <a:gd name="connsiteX6" fmla="*/ 6501507 w 7746603"/>
              <a:gd name="connsiteY6" fmla="*/ 11961 h 6427147"/>
              <a:gd name="connsiteX7" fmla="*/ 7701658 w 7746603"/>
              <a:gd name="connsiteY7" fmla="*/ 111347 h 6427147"/>
              <a:gd name="connsiteX8" fmla="*/ 7654205 w 7746603"/>
              <a:gd name="connsiteY8" fmla="*/ 6334819 h 6427147"/>
              <a:gd name="connsiteX9" fmla="*/ 7464512 w 7746603"/>
              <a:gd name="connsiteY9" fmla="*/ 6414115 h 6427147"/>
              <a:gd name="connsiteX10" fmla="*/ 7212306 w 7746603"/>
              <a:gd name="connsiteY10" fmla="*/ 6417313 h 6427147"/>
              <a:gd name="connsiteX0" fmla="*/ 7212306 w 7746603"/>
              <a:gd name="connsiteY0" fmla="*/ 6417313 h 6427147"/>
              <a:gd name="connsiteX1" fmla="*/ 5939460 w 7746603"/>
              <a:gd name="connsiteY1" fmla="*/ 6424736 h 6427147"/>
              <a:gd name="connsiteX2" fmla="*/ 1057970 w 7746603"/>
              <a:gd name="connsiteY2" fmla="*/ 6377683 h 6427147"/>
              <a:gd name="connsiteX3" fmla="*/ 46203 w 7746603"/>
              <a:gd name="connsiteY3" fmla="*/ 6348899 h 6427147"/>
              <a:gd name="connsiteX4" fmla="*/ 70188 w 7746603"/>
              <a:gd name="connsiteY4" fmla="*/ 44333 h 6427147"/>
              <a:gd name="connsiteX5" fmla="*/ 228122 w 7746603"/>
              <a:gd name="connsiteY5" fmla="*/ 44758 h 6427147"/>
              <a:gd name="connsiteX6" fmla="*/ 6958908 w 7746603"/>
              <a:gd name="connsiteY6" fmla="*/ 11961 h 6427147"/>
              <a:gd name="connsiteX7" fmla="*/ 7701658 w 7746603"/>
              <a:gd name="connsiteY7" fmla="*/ 111347 h 6427147"/>
              <a:gd name="connsiteX8" fmla="*/ 7654205 w 7746603"/>
              <a:gd name="connsiteY8" fmla="*/ 6334819 h 6427147"/>
              <a:gd name="connsiteX9" fmla="*/ 7464512 w 7746603"/>
              <a:gd name="connsiteY9" fmla="*/ 6414115 h 6427147"/>
              <a:gd name="connsiteX10" fmla="*/ 7212306 w 7746603"/>
              <a:gd name="connsiteY10" fmla="*/ 6417313 h 6427147"/>
              <a:gd name="connsiteX0" fmla="*/ 7212306 w 7746603"/>
              <a:gd name="connsiteY0" fmla="*/ 6417313 h 6427147"/>
              <a:gd name="connsiteX1" fmla="*/ 5939460 w 7746603"/>
              <a:gd name="connsiteY1" fmla="*/ 6424736 h 6427147"/>
              <a:gd name="connsiteX2" fmla="*/ 1057970 w 7746603"/>
              <a:gd name="connsiteY2" fmla="*/ 6377683 h 6427147"/>
              <a:gd name="connsiteX3" fmla="*/ 46203 w 7746603"/>
              <a:gd name="connsiteY3" fmla="*/ 6348899 h 6427147"/>
              <a:gd name="connsiteX4" fmla="*/ 70188 w 7746603"/>
              <a:gd name="connsiteY4" fmla="*/ 44333 h 6427147"/>
              <a:gd name="connsiteX5" fmla="*/ 228122 w 7746603"/>
              <a:gd name="connsiteY5" fmla="*/ 44758 h 6427147"/>
              <a:gd name="connsiteX6" fmla="*/ 6958908 w 7746603"/>
              <a:gd name="connsiteY6" fmla="*/ 11961 h 6427147"/>
              <a:gd name="connsiteX7" fmla="*/ 7701658 w 7746603"/>
              <a:gd name="connsiteY7" fmla="*/ 79141 h 6427147"/>
              <a:gd name="connsiteX8" fmla="*/ 7654205 w 7746603"/>
              <a:gd name="connsiteY8" fmla="*/ 6334819 h 6427147"/>
              <a:gd name="connsiteX9" fmla="*/ 7464512 w 7746603"/>
              <a:gd name="connsiteY9" fmla="*/ 6414115 h 6427147"/>
              <a:gd name="connsiteX10" fmla="*/ 7212306 w 7746603"/>
              <a:gd name="connsiteY10" fmla="*/ 6417313 h 6427147"/>
              <a:gd name="connsiteX0" fmla="*/ 7212306 w 7746603"/>
              <a:gd name="connsiteY0" fmla="*/ 6417313 h 6427147"/>
              <a:gd name="connsiteX1" fmla="*/ 5939460 w 7746603"/>
              <a:gd name="connsiteY1" fmla="*/ 6424736 h 6427147"/>
              <a:gd name="connsiteX2" fmla="*/ 1057970 w 7746603"/>
              <a:gd name="connsiteY2" fmla="*/ 6377683 h 6427147"/>
              <a:gd name="connsiteX3" fmla="*/ 46203 w 7746603"/>
              <a:gd name="connsiteY3" fmla="*/ 6348899 h 6427147"/>
              <a:gd name="connsiteX4" fmla="*/ 70188 w 7746603"/>
              <a:gd name="connsiteY4" fmla="*/ 44333 h 6427147"/>
              <a:gd name="connsiteX5" fmla="*/ 228122 w 7746603"/>
              <a:gd name="connsiteY5" fmla="*/ 44758 h 6427147"/>
              <a:gd name="connsiteX6" fmla="*/ 6958908 w 7746603"/>
              <a:gd name="connsiteY6" fmla="*/ 11961 h 6427147"/>
              <a:gd name="connsiteX7" fmla="*/ 7701658 w 7746603"/>
              <a:gd name="connsiteY7" fmla="*/ 79141 h 6427147"/>
              <a:gd name="connsiteX8" fmla="*/ 7654205 w 7746603"/>
              <a:gd name="connsiteY8" fmla="*/ 6334819 h 6427147"/>
              <a:gd name="connsiteX9" fmla="*/ 7464512 w 7746603"/>
              <a:gd name="connsiteY9" fmla="*/ 6414115 h 6427147"/>
              <a:gd name="connsiteX10" fmla="*/ 7212306 w 7746603"/>
              <a:gd name="connsiteY10" fmla="*/ 6417313 h 6427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46603" h="6427147">
                <a:moveTo>
                  <a:pt x="7212306" y="6417313"/>
                </a:moveTo>
                <a:lnTo>
                  <a:pt x="5939460" y="6424736"/>
                </a:lnTo>
                <a:lnTo>
                  <a:pt x="1057970" y="6377683"/>
                </a:lnTo>
                <a:cubicBezTo>
                  <a:pt x="728709" y="6368088"/>
                  <a:pt x="205433" y="6377913"/>
                  <a:pt x="46203" y="6348899"/>
                </a:cubicBezTo>
                <a:cubicBezTo>
                  <a:pt x="-40174" y="4925356"/>
                  <a:pt x="10228" y="1999666"/>
                  <a:pt x="70188" y="44333"/>
                </a:cubicBezTo>
                <a:lnTo>
                  <a:pt x="228122" y="44758"/>
                </a:lnTo>
                <a:cubicBezTo>
                  <a:pt x="2223312" y="-39269"/>
                  <a:pt x="4867780" y="22893"/>
                  <a:pt x="6958908" y="11961"/>
                </a:cubicBezTo>
                <a:cubicBezTo>
                  <a:pt x="7458971" y="42492"/>
                  <a:pt x="7683977" y="4828"/>
                  <a:pt x="7701658" y="79141"/>
                </a:cubicBezTo>
                <a:cubicBezTo>
                  <a:pt x="7806433" y="2145075"/>
                  <a:pt x="7701487" y="4398674"/>
                  <a:pt x="7654205" y="6334819"/>
                </a:cubicBezTo>
                <a:cubicBezTo>
                  <a:pt x="7646015" y="6494856"/>
                  <a:pt x="7628818" y="6393761"/>
                  <a:pt x="7464512" y="6414115"/>
                </a:cubicBezTo>
                <a:cubicBezTo>
                  <a:pt x="7406102" y="6416611"/>
                  <a:pt x="7317163" y="6417547"/>
                  <a:pt x="7212306" y="6417313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1E5A1BA-E02A-4623-903A-482252B3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19754">
            <a:off x="5824356" y="376527"/>
            <a:ext cx="5423337" cy="4484859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59010"/>
              <a:gd name="connsiteY0" fmla="*/ 725435 h 725435"/>
              <a:gd name="connsiteX1" fmla="*/ 408106 w 959010"/>
              <a:gd name="connsiteY1" fmla="*/ 662779 h 725435"/>
              <a:gd name="connsiteX2" fmla="*/ 805685 w 959010"/>
              <a:gd name="connsiteY2" fmla="*/ 523410 h 725435"/>
              <a:gd name="connsiteX3" fmla="*/ 954560 w 959010"/>
              <a:gd name="connsiteY3" fmla="*/ 257282 h 725435"/>
              <a:gd name="connsiteX4" fmla="*/ 674525 w 959010"/>
              <a:gd name="connsiteY4" fmla="*/ 5631 h 725435"/>
              <a:gd name="connsiteX5" fmla="*/ 15300 w 959010"/>
              <a:gd name="connsiteY5" fmla="*/ 246614 h 725435"/>
              <a:gd name="connsiteX6" fmla="*/ 217325 w 959010"/>
              <a:gd name="connsiteY6" fmla="*/ 650664 h 725435"/>
              <a:gd name="connsiteX7" fmla="*/ 284667 w 959010"/>
              <a:gd name="connsiteY7" fmla="*/ 725435 h 725435"/>
              <a:gd name="connsiteX0" fmla="*/ 284667 w 967667"/>
              <a:gd name="connsiteY0" fmla="*/ 725435 h 725435"/>
              <a:gd name="connsiteX1" fmla="*/ 408106 w 967667"/>
              <a:gd name="connsiteY1" fmla="*/ 662779 h 725435"/>
              <a:gd name="connsiteX2" fmla="*/ 868683 w 967667"/>
              <a:gd name="connsiteY2" fmla="*/ 556279 h 725435"/>
              <a:gd name="connsiteX3" fmla="*/ 954560 w 967667"/>
              <a:gd name="connsiteY3" fmla="*/ 257282 h 725435"/>
              <a:gd name="connsiteX4" fmla="*/ 674525 w 967667"/>
              <a:gd name="connsiteY4" fmla="*/ 5631 h 725435"/>
              <a:gd name="connsiteX5" fmla="*/ 15300 w 967667"/>
              <a:gd name="connsiteY5" fmla="*/ 246614 h 725435"/>
              <a:gd name="connsiteX6" fmla="*/ 217325 w 967667"/>
              <a:gd name="connsiteY6" fmla="*/ 650664 h 725435"/>
              <a:gd name="connsiteX7" fmla="*/ 284667 w 967667"/>
              <a:gd name="connsiteY7" fmla="*/ 725435 h 725435"/>
              <a:gd name="connsiteX0" fmla="*/ 284667 w 966979"/>
              <a:gd name="connsiteY0" fmla="*/ 685615 h 685615"/>
              <a:gd name="connsiteX1" fmla="*/ 408106 w 966979"/>
              <a:gd name="connsiteY1" fmla="*/ 622959 h 685615"/>
              <a:gd name="connsiteX2" fmla="*/ 868683 w 966979"/>
              <a:gd name="connsiteY2" fmla="*/ 516459 h 685615"/>
              <a:gd name="connsiteX3" fmla="*/ 954560 w 966979"/>
              <a:gd name="connsiteY3" fmla="*/ 217462 h 685615"/>
              <a:gd name="connsiteX4" fmla="*/ 684112 w 966979"/>
              <a:gd name="connsiteY4" fmla="*/ 9636 h 685615"/>
              <a:gd name="connsiteX5" fmla="*/ 15300 w 966979"/>
              <a:gd name="connsiteY5" fmla="*/ 206794 h 685615"/>
              <a:gd name="connsiteX6" fmla="*/ 217325 w 966979"/>
              <a:gd name="connsiteY6" fmla="*/ 610844 h 685615"/>
              <a:gd name="connsiteX7" fmla="*/ 284667 w 966979"/>
              <a:gd name="connsiteY7" fmla="*/ 685615 h 685615"/>
              <a:gd name="connsiteX0" fmla="*/ 283787 w 966099"/>
              <a:gd name="connsiteY0" fmla="*/ 685615 h 685615"/>
              <a:gd name="connsiteX1" fmla="*/ 407226 w 966099"/>
              <a:gd name="connsiteY1" fmla="*/ 622959 h 685615"/>
              <a:gd name="connsiteX2" fmla="*/ 867803 w 966099"/>
              <a:gd name="connsiteY2" fmla="*/ 516459 h 685615"/>
              <a:gd name="connsiteX3" fmla="*/ 953680 w 966099"/>
              <a:gd name="connsiteY3" fmla="*/ 217462 h 685615"/>
              <a:gd name="connsiteX4" fmla="*/ 683232 w 966099"/>
              <a:gd name="connsiteY4" fmla="*/ 9636 h 685615"/>
              <a:gd name="connsiteX5" fmla="*/ 14420 w 966099"/>
              <a:gd name="connsiteY5" fmla="*/ 206794 h 685615"/>
              <a:gd name="connsiteX6" fmla="*/ 221923 w 966099"/>
              <a:gd name="connsiteY6" fmla="*/ 610844 h 685615"/>
              <a:gd name="connsiteX7" fmla="*/ 283787 w 966099"/>
              <a:gd name="connsiteY7" fmla="*/ 685615 h 685615"/>
              <a:gd name="connsiteX0" fmla="*/ 282418 w 966099"/>
              <a:gd name="connsiteY0" fmla="*/ 671920 h 671920"/>
              <a:gd name="connsiteX1" fmla="*/ 407226 w 966099"/>
              <a:gd name="connsiteY1" fmla="*/ 622959 h 671920"/>
              <a:gd name="connsiteX2" fmla="*/ 867803 w 966099"/>
              <a:gd name="connsiteY2" fmla="*/ 516459 h 671920"/>
              <a:gd name="connsiteX3" fmla="*/ 953680 w 966099"/>
              <a:gd name="connsiteY3" fmla="*/ 217462 h 671920"/>
              <a:gd name="connsiteX4" fmla="*/ 683232 w 966099"/>
              <a:gd name="connsiteY4" fmla="*/ 9636 h 671920"/>
              <a:gd name="connsiteX5" fmla="*/ 14420 w 966099"/>
              <a:gd name="connsiteY5" fmla="*/ 206794 h 671920"/>
              <a:gd name="connsiteX6" fmla="*/ 221923 w 966099"/>
              <a:gd name="connsiteY6" fmla="*/ 610844 h 671920"/>
              <a:gd name="connsiteX7" fmla="*/ 282418 w 966099"/>
              <a:gd name="connsiteY7" fmla="*/ 671920 h 671920"/>
              <a:gd name="connsiteX0" fmla="*/ 282418 w 966099"/>
              <a:gd name="connsiteY0" fmla="*/ 671920 h 672429"/>
              <a:gd name="connsiteX1" fmla="*/ 338878 w 966099"/>
              <a:gd name="connsiteY1" fmla="*/ 639121 h 672429"/>
              <a:gd name="connsiteX2" fmla="*/ 407226 w 966099"/>
              <a:gd name="connsiteY2" fmla="*/ 622959 h 672429"/>
              <a:gd name="connsiteX3" fmla="*/ 867803 w 966099"/>
              <a:gd name="connsiteY3" fmla="*/ 516459 h 672429"/>
              <a:gd name="connsiteX4" fmla="*/ 953680 w 966099"/>
              <a:gd name="connsiteY4" fmla="*/ 217462 h 672429"/>
              <a:gd name="connsiteX5" fmla="*/ 683232 w 966099"/>
              <a:gd name="connsiteY5" fmla="*/ 9636 h 672429"/>
              <a:gd name="connsiteX6" fmla="*/ 14420 w 966099"/>
              <a:gd name="connsiteY6" fmla="*/ 206794 h 672429"/>
              <a:gd name="connsiteX7" fmla="*/ 221923 w 966099"/>
              <a:gd name="connsiteY7" fmla="*/ 610844 h 672429"/>
              <a:gd name="connsiteX8" fmla="*/ 282418 w 966099"/>
              <a:gd name="connsiteY8" fmla="*/ 671920 h 672429"/>
              <a:gd name="connsiteX0" fmla="*/ 282418 w 966099"/>
              <a:gd name="connsiteY0" fmla="*/ 671920 h 672356"/>
              <a:gd name="connsiteX1" fmla="*/ 337508 w 966099"/>
              <a:gd name="connsiteY1" fmla="*/ 633643 h 672356"/>
              <a:gd name="connsiteX2" fmla="*/ 407226 w 966099"/>
              <a:gd name="connsiteY2" fmla="*/ 622959 h 672356"/>
              <a:gd name="connsiteX3" fmla="*/ 867803 w 966099"/>
              <a:gd name="connsiteY3" fmla="*/ 516459 h 672356"/>
              <a:gd name="connsiteX4" fmla="*/ 953680 w 966099"/>
              <a:gd name="connsiteY4" fmla="*/ 217462 h 672356"/>
              <a:gd name="connsiteX5" fmla="*/ 683232 w 966099"/>
              <a:gd name="connsiteY5" fmla="*/ 9636 h 672356"/>
              <a:gd name="connsiteX6" fmla="*/ 14420 w 966099"/>
              <a:gd name="connsiteY6" fmla="*/ 206794 h 672356"/>
              <a:gd name="connsiteX7" fmla="*/ 221923 w 966099"/>
              <a:gd name="connsiteY7" fmla="*/ 610844 h 672356"/>
              <a:gd name="connsiteX8" fmla="*/ 282418 w 966099"/>
              <a:gd name="connsiteY8" fmla="*/ 671920 h 672356"/>
              <a:gd name="connsiteX0" fmla="*/ 282418 w 966099"/>
              <a:gd name="connsiteY0" fmla="*/ 671920 h 671920"/>
              <a:gd name="connsiteX1" fmla="*/ 337508 w 966099"/>
              <a:gd name="connsiteY1" fmla="*/ 633643 h 671920"/>
              <a:gd name="connsiteX2" fmla="*/ 407226 w 966099"/>
              <a:gd name="connsiteY2" fmla="*/ 622959 h 671920"/>
              <a:gd name="connsiteX3" fmla="*/ 867803 w 966099"/>
              <a:gd name="connsiteY3" fmla="*/ 516459 h 671920"/>
              <a:gd name="connsiteX4" fmla="*/ 953680 w 966099"/>
              <a:gd name="connsiteY4" fmla="*/ 217462 h 671920"/>
              <a:gd name="connsiteX5" fmla="*/ 683232 w 966099"/>
              <a:gd name="connsiteY5" fmla="*/ 9636 h 671920"/>
              <a:gd name="connsiteX6" fmla="*/ 14420 w 966099"/>
              <a:gd name="connsiteY6" fmla="*/ 206794 h 671920"/>
              <a:gd name="connsiteX7" fmla="*/ 221923 w 966099"/>
              <a:gd name="connsiteY7" fmla="*/ 610844 h 671920"/>
              <a:gd name="connsiteX8" fmla="*/ 282418 w 96609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343"/>
              <a:gd name="connsiteY0" fmla="*/ 671920 h 671920"/>
              <a:gd name="connsiteX1" fmla="*/ 337508 w 965343"/>
              <a:gd name="connsiteY1" fmla="*/ 633643 h 671920"/>
              <a:gd name="connsiteX2" fmla="*/ 437355 w 965343"/>
              <a:gd name="connsiteY2" fmla="*/ 631177 h 671920"/>
              <a:gd name="connsiteX3" fmla="*/ 867803 w 965343"/>
              <a:gd name="connsiteY3" fmla="*/ 516459 h 671920"/>
              <a:gd name="connsiteX4" fmla="*/ 953680 w 965343"/>
              <a:gd name="connsiteY4" fmla="*/ 217462 h 671920"/>
              <a:gd name="connsiteX5" fmla="*/ 683232 w 965343"/>
              <a:gd name="connsiteY5" fmla="*/ 9636 h 671920"/>
              <a:gd name="connsiteX6" fmla="*/ 14420 w 965343"/>
              <a:gd name="connsiteY6" fmla="*/ 206794 h 671920"/>
              <a:gd name="connsiteX7" fmla="*/ 221923 w 965343"/>
              <a:gd name="connsiteY7" fmla="*/ 610844 h 671920"/>
              <a:gd name="connsiteX8" fmla="*/ 282418 w 965343"/>
              <a:gd name="connsiteY8" fmla="*/ 671920 h 671920"/>
              <a:gd name="connsiteX0" fmla="*/ 282418 w 964893"/>
              <a:gd name="connsiteY0" fmla="*/ 664870 h 664870"/>
              <a:gd name="connsiteX1" fmla="*/ 337508 w 964893"/>
              <a:gd name="connsiteY1" fmla="*/ 626593 h 664870"/>
              <a:gd name="connsiteX2" fmla="*/ 437355 w 964893"/>
              <a:gd name="connsiteY2" fmla="*/ 624127 h 664870"/>
              <a:gd name="connsiteX3" fmla="*/ 867803 w 964893"/>
              <a:gd name="connsiteY3" fmla="*/ 509409 h 664870"/>
              <a:gd name="connsiteX4" fmla="*/ 953680 w 964893"/>
              <a:gd name="connsiteY4" fmla="*/ 210412 h 664870"/>
              <a:gd name="connsiteX5" fmla="*/ 689605 w 964893"/>
              <a:gd name="connsiteY5" fmla="*/ 10843 h 664870"/>
              <a:gd name="connsiteX6" fmla="*/ 14420 w 964893"/>
              <a:gd name="connsiteY6" fmla="*/ 199744 h 664870"/>
              <a:gd name="connsiteX7" fmla="*/ 221923 w 964893"/>
              <a:gd name="connsiteY7" fmla="*/ 603794 h 664870"/>
              <a:gd name="connsiteX8" fmla="*/ 282418 w 964893"/>
              <a:gd name="connsiteY8" fmla="*/ 664870 h 664870"/>
              <a:gd name="connsiteX0" fmla="*/ 288372 w 970847"/>
              <a:gd name="connsiteY0" fmla="*/ 654213 h 654213"/>
              <a:gd name="connsiteX1" fmla="*/ 343462 w 970847"/>
              <a:gd name="connsiteY1" fmla="*/ 615936 h 654213"/>
              <a:gd name="connsiteX2" fmla="*/ 443309 w 970847"/>
              <a:gd name="connsiteY2" fmla="*/ 613470 h 654213"/>
              <a:gd name="connsiteX3" fmla="*/ 873757 w 970847"/>
              <a:gd name="connsiteY3" fmla="*/ 498752 h 654213"/>
              <a:gd name="connsiteX4" fmla="*/ 959634 w 970847"/>
              <a:gd name="connsiteY4" fmla="*/ 199755 h 654213"/>
              <a:gd name="connsiteX5" fmla="*/ 695559 w 970847"/>
              <a:gd name="connsiteY5" fmla="*/ 186 h 654213"/>
              <a:gd name="connsiteX6" fmla="*/ 13395 w 970847"/>
              <a:gd name="connsiteY6" fmla="*/ 233317 h 654213"/>
              <a:gd name="connsiteX7" fmla="*/ 227877 w 970847"/>
              <a:gd name="connsiteY7" fmla="*/ 593137 h 654213"/>
              <a:gd name="connsiteX8" fmla="*/ 288372 w 970847"/>
              <a:gd name="connsiteY8" fmla="*/ 654213 h 654213"/>
              <a:gd name="connsiteX0" fmla="*/ 291425 w 973900"/>
              <a:gd name="connsiteY0" fmla="*/ 654213 h 654213"/>
              <a:gd name="connsiteX1" fmla="*/ 346515 w 973900"/>
              <a:gd name="connsiteY1" fmla="*/ 615936 h 654213"/>
              <a:gd name="connsiteX2" fmla="*/ 446362 w 973900"/>
              <a:gd name="connsiteY2" fmla="*/ 613470 h 654213"/>
              <a:gd name="connsiteX3" fmla="*/ 876810 w 973900"/>
              <a:gd name="connsiteY3" fmla="*/ 498752 h 654213"/>
              <a:gd name="connsiteX4" fmla="*/ 962687 w 973900"/>
              <a:gd name="connsiteY4" fmla="*/ 199755 h 654213"/>
              <a:gd name="connsiteX5" fmla="*/ 698612 w 973900"/>
              <a:gd name="connsiteY5" fmla="*/ 186 h 654213"/>
              <a:gd name="connsiteX6" fmla="*/ 16448 w 973900"/>
              <a:gd name="connsiteY6" fmla="*/ 233317 h 654213"/>
              <a:gd name="connsiteX7" fmla="*/ 230930 w 973900"/>
              <a:gd name="connsiteY7" fmla="*/ 593137 h 654213"/>
              <a:gd name="connsiteX8" fmla="*/ 291425 w 973900"/>
              <a:gd name="connsiteY8" fmla="*/ 654213 h 654213"/>
              <a:gd name="connsiteX0" fmla="*/ 291425 w 973900"/>
              <a:gd name="connsiteY0" fmla="*/ 655114 h 655114"/>
              <a:gd name="connsiteX1" fmla="*/ 346515 w 973900"/>
              <a:gd name="connsiteY1" fmla="*/ 616837 h 655114"/>
              <a:gd name="connsiteX2" fmla="*/ 446362 w 973900"/>
              <a:gd name="connsiteY2" fmla="*/ 614371 h 655114"/>
              <a:gd name="connsiteX3" fmla="*/ 876810 w 973900"/>
              <a:gd name="connsiteY3" fmla="*/ 499653 h 655114"/>
              <a:gd name="connsiteX4" fmla="*/ 962687 w 973900"/>
              <a:gd name="connsiteY4" fmla="*/ 200656 h 655114"/>
              <a:gd name="connsiteX5" fmla="*/ 698612 w 973900"/>
              <a:gd name="connsiteY5" fmla="*/ 1087 h 655114"/>
              <a:gd name="connsiteX6" fmla="*/ 16448 w 973900"/>
              <a:gd name="connsiteY6" fmla="*/ 234218 h 655114"/>
              <a:gd name="connsiteX7" fmla="*/ 230930 w 973900"/>
              <a:gd name="connsiteY7" fmla="*/ 594038 h 655114"/>
              <a:gd name="connsiteX8" fmla="*/ 291425 w 973900"/>
              <a:gd name="connsiteY8" fmla="*/ 655114 h 655114"/>
              <a:gd name="connsiteX0" fmla="*/ 291425 w 975164"/>
              <a:gd name="connsiteY0" fmla="*/ 647870 h 647870"/>
              <a:gd name="connsiteX1" fmla="*/ 346515 w 975164"/>
              <a:gd name="connsiteY1" fmla="*/ 609593 h 647870"/>
              <a:gd name="connsiteX2" fmla="*/ 446362 w 975164"/>
              <a:gd name="connsiteY2" fmla="*/ 607127 h 647870"/>
              <a:gd name="connsiteX3" fmla="*/ 876810 w 975164"/>
              <a:gd name="connsiteY3" fmla="*/ 492409 h 647870"/>
              <a:gd name="connsiteX4" fmla="*/ 962687 w 975164"/>
              <a:gd name="connsiteY4" fmla="*/ 193412 h 647870"/>
              <a:gd name="connsiteX5" fmla="*/ 680730 w 975164"/>
              <a:gd name="connsiteY5" fmla="*/ 1283 h 647870"/>
              <a:gd name="connsiteX6" fmla="*/ 16448 w 975164"/>
              <a:gd name="connsiteY6" fmla="*/ 226974 h 647870"/>
              <a:gd name="connsiteX7" fmla="*/ 230930 w 975164"/>
              <a:gd name="connsiteY7" fmla="*/ 586794 h 647870"/>
              <a:gd name="connsiteX8" fmla="*/ 291425 w 975164"/>
              <a:gd name="connsiteY8" fmla="*/ 647870 h 647870"/>
              <a:gd name="connsiteX0" fmla="*/ 291425 w 975164"/>
              <a:gd name="connsiteY0" fmla="*/ 651964 h 651964"/>
              <a:gd name="connsiteX1" fmla="*/ 346515 w 975164"/>
              <a:gd name="connsiteY1" fmla="*/ 613687 h 651964"/>
              <a:gd name="connsiteX2" fmla="*/ 446362 w 975164"/>
              <a:gd name="connsiteY2" fmla="*/ 611221 h 651964"/>
              <a:gd name="connsiteX3" fmla="*/ 876810 w 975164"/>
              <a:gd name="connsiteY3" fmla="*/ 496503 h 651964"/>
              <a:gd name="connsiteX4" fmla="*/ 962687 w 975164"/>
              <a:gd name="connsiteY4" fmla="*/ 197506 h 651964"/>
              <a:gd name="connsiteX5" fmla="*/ 680730 w 975164"/>
              <a:gd name="connsiteY5" fmla="*/ 5377 h 651964"/>
              <a:gd name="connsiteX6" fmla="*/ 218522 w 975164"/>
              <a:gd name="connsiteY6" fmla="*/ 68738 h 651964"/>
              <a:gd name="connsiteX7" fmla="*/ 16448 w 975164"/>
              <a:gd name="connsiteY7" fmla="*/ 231068 h 651964"/>
              <a:gd name="connsiteX8" fmla="*/ 230930 w 975164"/>
              <a:gd name="connsiteY8" fmla="*/ 590888 h 651964"/>
              <a:gd name="connsiteX9" fmla="*/ 291425 w 975164"/>
              <a:gd name="connsiteY9" fmla="*/ 651964 h 651964"/>
              <a:gd name="connsiteX0" fmla="*/ 291425 w 975164"/>
              <a:gd name="connsiteY0" fmla="*/ 651964 h 651964"/>
              <a:gd name="connsiteX1" fmla="*/ 346515 w 975164"/>
              <a:gd name="connsiteY1" fmla="*/ 613687 h 651964"/>
              <a:gd name="connsiteX2" fmla="*/ 446362 w 975164"/>
              <a:gd name="connsiteY2" fmla="*/ 611221 h 651964"/>
              <a:gd name="connsiteX3" fmla="*/ 876810 w 975164"/>
              <a:gd name="connsiteY3" fmla="*/ 496503 h 651964"/>
              <a:gd name="connsiteX4" fmla="*/ 962687 w 975164"/>
              <a:gd name="connsiteY4" fmla="*/ 197506 h 651964"/>
              <a:gd name="connsiteX5" fmla="*/ 680730 w 975164"/>
              <a:gd name="connsiteY5" fmla="*/ 5377 h 651964"/>
              <a:gd name="connsiteX6" fmla="*/ 218522 w 975164"/>
              <a:gd name="connsiteY6" fmla="*/ 68738 h 651964"/>
              <a:gd name="connsiteX7" fmla="*/ 16448 w 975164"/>
              <a:gd name="connsiteY7" fmla="*/ 231068 h 651964"/>
              <a:gd name="connsiteX8" fmla="*/ 230930 w 975164"/>
              <a:gd name="connsiteY8" fmla="*/ 590888 h 651964"/>
              <a:gd name="connsiteX9" fmla="*/ 291425 w 975164"/>
              <a:gd name="connsiteY9" fmla="*/ 651964 h 651964"/>
              <a:gd name="connsiteX0" fmla="*/ 291425 w 975164"/>
              <a:gd name="connsiteY0" fmla="*/ 651767 h 651767"/>
              <a:gd name="connsiteX1" fmla="*/ 346515 w 975164"/>
              <a:gd name="connsiteY1" fmla="*/ 613490 h 651767"/>
              <a:gd name="connsiteX2" fmla="*/ 446362 w 975164"/>
              <a:gd name="connsiteY2" fmla="*/ 611024 h 651767"/>
              <a:gd name="connsiteX3" fmla="*/ 876810 w 975164"/>
              <a:gd name="connsiteY3" fmla="*/ 496306 h 651767"/>
              <a:gd name="connsiteX4" fmla="*/ 962687 w 975164"/>
              <a:gd name="connsiteY4" fmla="*/ 197309 h 651767"/>
              <a:gd name="connsiteX5" fmla="*/ 680730 w 975164"/>
              <a:gd name="connsiteY5" fmla="*/ 5180 h 651767"/>
              <a:gd name="connsiteX6" fmla="*/ 201924 w 975164"/>
              <a:gd name="connsiteY6" fmla="*/ 69993 h 651767"/>
              <a:gd name="connsiteX7" fmla="*/ 16448 w 975164"/>
              <a:gd name="connsiteY7" fmla="*/ 230871 h 651767"/>
              <a:gd name="connsiteX8" fmla="*/ 230930 w 975164"/>
              <a:gd name="connsiteY8" fmla="*/ 590691 h 651767"/>
              <a:gd name="connsiteX9" fmla="*/ 291425 w 975164"/>
              <a:gd name="connsiteY9" fmla="*/ 651767 h 651767"/>
              <a:gd name="connsiteX0" fmla="*/ 291319 w 975058"/>
              <a:gd name="connsiteY0" fmla="*/ 651767 h 651767"/>
              <a:gd name="connsiteX1" fmla="*/ 346409 w 975058"/>
              <a:gd name="connsiteY1" fmla="*/ 613490 h 651767"/>
              <a:gd name="connsiteX2" fmla="*/ 446256 w 975058"/>
              <a:gd name="connsiteY2" fmla="*/ 611024 h 651767"/>
              <a:gd name="connsiteX3" fmla="*/ 876704 w 975058"/>
              <a:gd name="connsiteY3" fmla="*/ 496306 h 651767"/>
              <a:gd name="connsiteX4" fmla="*/ 962581 w 975058"/>
              <a:gd name="connsiteY4" fmla="*/ 197309 h 651767"/>
              <a:gd name="connsiteX5" fmla="*/ 680624 w 975058"/>
              <a:gd name="connsiteY5" fmla="*/ 5180 h 651767"/>
              <a:gd name="connsiteX6" fmla="*/ 201818 w 975058"/>
              <a:gd name="connsiteY6" fmla="*/ 69993 h 651767"/>
              <a:gd name="connsiteX7" fmla="*/ 16468 w 975058"/>
              <a:gd name="connsiteY7" fmla="*/ 247811 h 651767"/>
              <a:gd name="connsiteX8" fmla="*/ 230824 w 975058"/>
              <a:gd name="connsiteY8" fmla="*/ 590691 h 651767"/>
              <a:gd name="connsiteX9" fmla="*/ 291319 w 975058"/>
              <a:gd name="connsiteY9" fmla="*/ 651767 h 651767"/>
              <a:gd name="connsiteX0" fmla="*/ 294026 w 977765"/>
              <a:gd name="connsiteY0" fmla="*/ 651767 h 651767"/>
              <a:gd name="connsiteX1" fmla="*/ 349116 w 977765"/>
              <a:gd name="connsiteY1" fmla="*/ 613490 h 651767"/>
              <a:gd name="connsiteX2" fmla="*/ 448963 w 977765"/>
              <a:gd name="connsiteY2" fmla="*/ 611024 h 651767"/>
              <a:gd name="connsiteX3" fmla="*/ 879411 w 977765"/>
              <a:gd name="connsiteY3" fmla="*/ 496306 h 651767"/>
              <a:gd name="connsiteX4" fmla="*/ 965288 w 977765"/>
              <a:gd name="connsiteY4" fmla="*/ 197309 h 651767"/>
              <a:gd name="connsiteX5" fmla="*/ 683331 w 977765"/>
              <a:gd name="connsiteY5" fmla="*/ 5180 h 651767"/>
              <a:gd name="connsiteX6" fmla="*/ 204525 w 977765"/>
              <a:gd name="connsiteY6" fmla="*/ 69993 h 651767"/>
              <a:gd name="connsiteX7" fmla="*/ 19175 w 977765"/>
              <a:gd name="connsiteY7" fmla="*/ 247811 h 651767"/>
              <a:gd name="connsiteX8" fmla="*/ 233531 w 977765"/>
              <a:gd name="connsiteY8" fmla="*/ 590691 h 651767"/>
              <a:gd name="connsiteX9" fmla="*/ 294026 w 977765"/>
              <a:gd name="connsiteY9" fmla="*/ 651767 h 651767"/>
              <a:gd name="connsiteX0" fmla="*/ 292584 w 976323"/>
              <a:gd name="connsiteY0" fmla="*/ 651767 h 651767"/>
              <a:gd name="connsiteX1" fmla="*/ 347674 w 976323"/>
              <a:gd name="connsiteY1" fmla="*/ 613490 h 651767"/>
              <a:gd name="connsiteX2" fmla="*/ 447521 w 976323"/>
              <a:gd name="connsiteY2" fmla="*/ 611024 h 651767"/>
              <a:gd name="connsiteX3" fmla="*/ 877969 w 976323"/>
              <a:gd name="connsiteY3" fmla="*/ 496306 h 651767"/>
              <a:gd name="connsiteX4" fmla="*/ 963846 w 976323"/>
              <a:gd name="connsiteY4" fmla="*/ 197309 h 651767"/>
              <a:gd name="connsiteX5" fmla="*/ 681889 w 976323"/>
              <a:gd name="connsiteY5" fmla="*/ 5180 h 651767"/>
              <a:gd name="connsiteX6" fmla="*/ 203083 w 976323"/>
              <a:gd name="connsiteY6" fmla="*/ 69993 h 651767"/>
              <a:gd name="connsiteX7" fmla="*/ 19443 w 976323"/>
              <a:gd name="connsiteY7" fmla="*/ 254442 h 651767"/>
              <a:gd name="connsiteX8" fmla="*/ 232089 w 976323"/>
              <a:gd name="connsiteY8" fmla="*/ 590691 h 651767"/>
              <a:gd name="connsiteX9" fmla="*/ 292584 w 976323"/>
              <a:gd name="connsiteY9" fmla="*/ 651767 h 651767"/>
              <a:gd name="connsiteX0" fmla="*/ 292584 w 974891"/>
              <a:gd name="connsiteY0" fmla="*/ 651767 h 651767"/>
              <a:gd name="connsiteX1" fmla="*/ 347674 w 974891"/>
              <a:gd name="connsiteY1" fmla="*/ 613490 h 651767"/>
              <a:gd name="connsiteX2" fmla="*/ 447521 w 974891"/>
              <a:gd name="connsiteY2" fmla="*/ 611024 h 651767"/>
              <a:gd name="connsiteX3" fmla="*/ 871513 w 974891"/>
              <a:gd name="connsiteY3" fmla="*/ 476756 h 651767"/>
              <a:gd name="connsiteX4" fmla="*/ 963846 w 974891"/>
              <a:gd name="connsiteY4" fmla="*/ 197309 h 651767"/>
              <a:gd name="connsiteX5" fmla="*/ 681889 w 974891"/>
              <a:gd name="connsiteY5" fmla="*/ 5180 h 651767"/>
              <a:gd name="connsiteX6" fmla="*/ 203083 w 974891"/>
              <a:gd name="connsiteY6" fmla="*/ 69993 h 651767"/>
              <a:gd name="connsiteX7" fmla="*/ 19443 w 974891"/>
              <a:gd name="connsiteY7" fmla="*/ 254442 h 651767"/>
              <a:gd name="connsiteX8" fmla="*/ 232089 w 974891"/>
              <a:gd name="connsiteY8" fmla="*/ 590691 h 651767"/>
              <a:gd name="connsiteX9" fmla="*/ 292584 w 974891"/>
              <a:gd name="connsiteY9" fmla="*/ 651767 h 651767"/>
              <a:gd name="connsiteX0" fmla="*/ 292584 w 973991"/>
              <a:gd name="connsiteY0" fmla="*/ 651767 h 651767"/>
              <a:gd name="connsiteX1" fmla="*/ 347674 w 973991"/>
              <a:gd name="connsiteY1" fmla="*/ 613490 h 651767"/>
              <a:gd name="connsiteX2" fmla="*/ 492610 w 973991"/>
              <a:gd name="connsiteY2" fmla="*/ 599395 h 651767"/>
              <a:gd name="connsiteX3" fmla="*/ 871513 w 973991"/>
              <a:gd name="connsiteY3" fmla="*/ 476756 h 651767"/>
              <a:gd name="connsiteX4" fmla="*/ 963846 w 973991"/>
              <a:gd name="connsiteY4" fmla="*/ 197309 h 651767"/>
              <a:gd name="connsiteX5" fmla="*/ 681889 w 973991"/>
              <a:gd name="connsiteY5" fmla="*/ 5180 h 651767"/>
              <a:gd name="connsiteX6" fmla="*/ 203083 w 973991"/>
              <a:gd name="connsiteY6" fmla="*/ 69993 h 651767"/>
              <a:gd name="connsiteX7" fmla="*/ 19443 w 973991"/>
              <a:gd name="connsiteY7" fmla="*/ 254442 h 651767"/>
              <a:gd name="connsiteX8" fmla="*/ 232089 w 973991"/>
              <a:gd name="connsiteY8" fmla="*/ 590691 h 651767"/>
              <a:gd name="connsiteX9" fmla="*/ 292584 w 973991"/>
              <a:gd name="connsiteY9" fmla="*/ 651767 h 651767"/>
              <a:gd name="connsiteX0" fmla="*/ 292584 w 973991"/>
              <a:gd name="connsiteY0" fmla="*/ 651767 h 651767"/>
              <a:gd name="connsiteX1" fmla="*/ 347674 w 973991"/>
              <a:gd name="connsiteY1" fmla="*/ 613490 h 651767"/>
              <a:gd name="connsiteX2" fmla="*/ 492610 w 973991"/>
              <a:gd name="connsiteY2" fmla="*/ 599395 h 651767"/>
              <a:gd name="connsiteX3" fmla="*/ 871513 w 973991"/>
              <a:gd name="connsiteY3" fmla="*/ 476756 h 651767"/>
              <a:gd name="connsiteX4" fmla="*/ 963846 w 973991"/>
              <a:gd name="connsiteY4" fmla="*/ 197309 h 651767"/>
              <a:gd name="connsiteX5" fmla="*/ 681889 w 973991"/>
              <a:gd name="connsiteY5" fmla="*/ 5180 h 651767"/>
              <a:gd name="connsiteX6" fmla="*/ 203083 w 973991"/>
              <a:gd name="connsiteY6" fmla="*/ 69993 h 651767"/>
              <a:gd name="connsiteX7" fmla="*/ 19443 w 973991"/>
              <a:gd name="connsiteY7" fmla="*/ 254442 h 651767"/>
              <a:gd name="connsiteX8" fmla="*/ 232089 w 973991"/>
              <a:gd name="connsiteY8" fmla="*/ 590691 h 651767"/>
              <a:gd name="connsiteX9" fmla="*/ 292584 w 973991"/>
              <a:gd name="connsiteY9" fmla="*/ 651767 h 651767"/>
              <a:gd name="connsiteX0" fmla="*/ 292584 w 947259"/>
              <a:gd name="connsiteY0" fmla="*/ 652072 h 652072"/>
              <a:gd name="connsiteX1" fmla="*/ 347674 w 947259"/>
              <a:gd name="connsiteY1" fmla="*/ 613795 h 652072"/>
              <a:gd name="connsiteX2" fmla="*/ 492610 w 947259"/>
              <a:gd name="connsiteY2" fmla="*/ 599700 h 652072"/>
              <a:gd name="connsiteX3" fmla="*/ 871513 w 947259"/>
              <a:gd name="connsiteY3" fmla="*/ 477061 h 652072"/>
              <a:gd name="connsiteX4" fmla="*/ 932661 w 947259"/>
              <a:gd name="connsiteY4" fmla="*/ 202828 h 652072"/>
              <a:gd name="connsiteX5" fmla="*/ 681889 w 947259"/>
              <a:gd name="connsiteY5" fmla="*/ 5485 h 652072"/>
              <a:gd name="connsiteX6" fmla="*/ 203083 w 947259"/>
              <a:gd name="connsiteY6" fmla="*/ 70298 h 652072"/>
              <a:gd name="connsiteX7" fmla="*/ 19443 w 947259"/>
              <a:gd name="connsiteY7" fmla="*/ 254747 h 652072"/>
              <a:gd name="connsiteX8" fmla="*/ 232089 w 947259"/>
              <a:gd name="connsiteY8" fmla="*/ 590996 h 652072"/>
              <a:gd name="connsiteX9" fmla="*/ 292584 w 947259"/>
              <a:gd name="connsiteY9" fmla="*/ 652072 h 652072"/>
              <a:gd name="connsiteX0" fmla="*/ 292584 w 935943"/>
              <a:gd name="connsiteY0" fmla="*/ 652294 h 652294"/>
              <a:gd name="connsiteX1" fmla="*/ 347674 w 935943"/>
              <a:gd name="connsiteY1" fmla="*/ 614017 h 652294"/>
              <a:gd name="connsiteX2" fmla="*/ 492610 w 935943"/>
              <a:gd name="connsiteY2" fmla="*/ 599922 h 652294"/>
              <a:gd name="connsiteX3" fmla="*/ 871513 w 935943"/>
              <a:gd name="connsiteY3" fmla="*/ 477283 h 652294"/>
              <a:gd name="connsiteX4" fmla="*/ 918074 w 935943"/>
              <a:gd name="connsiteY4" fmla="*/ 206812 h 652294"/>
              <a:gd name="connsiteX5" fmla="*/ 681889 w 935943"/>
              <a:gd name="connsiteY5" fmla="*/ 5707 h 652294"/>
              <a:gd name="connsiteX6" fmla="*/ 203083 w 935943"/>
              <a:gd name="connsiteY6" fmla="*/ 70520 h 652294"/>
              <a:gd name="connsiteX7" fmla="*/ 19443 w 935943"/>
              <a:gd name="connsiteY7" fmla="*/ 254969 h 652294"/>
              <a:gd name="connsiteX8" fmla="*/ 232089 w 935943"/>
              <a:gd name="connsiteY8" fmla="*/ 591218 h 652294"/>
              <a:gd name="connsiteX9" fmla="*/ 292584 w 935943"/>
              <a:gd name="connsiteY9" fmla="*/ 652294 h 652294"/>
              <a:gd name="connsiteX0" fmla="*/ 292584 w 935943"/>
              <a:gd name="connsiteY0" fmla="*/ 651279 h 651279"/>
              <a:gd name="connsiteX1" fmla="*/ 347674 w 935943"/>
              <a:gd name="connsiteY1" fmla="*/ 613002 h 651279"/>
              <a:gd name="connsiteX2" fmla="*/ 492610 w 935943"/>
              <a:gd name="connsiteY2" fmla="*/ 598907 h 651279"/>
              <a:gd name="connsiteX3" fmla="*/ 871513 w 935943"/>
              <a:gd name="connsiteY3" fmla="*/ 476268 h 651279"/>
              <a:gd name="connsiteX4" fmla="*/ 918074 w 935943"/>
              <a:gd name="connsiteY4" fmla="*/ 205797 h 651279"/>
              <a:gd name="connsiteX5" fmla="*/ 681889 w 935943"/>
              <a:gd name="connsiteY5" fmla="*/ 4692 h 651279"/>
              <a:gd name="connsiteX6" fmla="*/ 205135 w 935943"/>
              <a:gd name="connsiteY6" fmla="*/ 77462 h 651279"/>
              <a:gd name="connsiteX7" fmla="*/ 19443 w 935943"/>
              <a:gd name="connsiteY7" fmla="*/ 253954 h 651279"/>
              <a:gd name="connsiteX8" fmla="*/ 232089 w 935943"/>
              <a:gd name="connsiteY8" fmla="*/ 590203 h 651279"/>
              <a:gd name="connsiteX9" fmla="*/ 292584 w 935943"/>
              <a:gd name="connsiteY9" fmla="*/ 651279 h 651279"/>
              <a:gd name="connsiteX0" fmla="*/ 292584 w 935229"/>
              <a:gd name="connsiteY0" fmla="*/ 641781 h 641781"/>
              <a:gd name="connsiteX1" fmla="*/ 347674 w 935229"/>
              <a:gd name="connsiteY1" fmla="*/ 603504 h 641781"/>
              <a:gd name="connsiteX2" fmla="*/ 492610 w 935229"/>
              <a:gd name="connsiteY2" fmla="*/ 589409 h 641781"/>
              <a:gd name="connsiteX3" fmla="*/ 871513 w 935229"/>
              <a:gd name="connsiteY3" fmla="*/ 466770 h 641781"/>
              <a:gd name="connsiteX4" fmla="*/ 918074 w 935229"/>
              <a:gd name="connsiteY4" fmla="*/ 196299 h 641781"/>
              <a:gd name="connsiteX5" fmla="*/ 691598 w 935229"/>
              <a:gd name="connsiteY5" fmla="*/ 5419 h 641781"/>
              <a:gd name="connsiteX6" fmla="*/ 205135 w 935229"/>
              <a:gd name="connsiteY6" fmla="*/ 67964 h 641781"/>
              <a:gd name="connsiteX7" fmla="*/ 19443 w 935229"/>
              <a:gd name="connsiteY7" fmla="*/ 244456 h 641781"/>
              <a:gd name="connsiteX8" fmla="*/ 232089 w 935229"/>
              <a:gd name="connsiteY8" fmla="*/ 580705 h 641781"/>
              <a:gd name="connsiteX9" fmla="*/ 292584 w 935229"/>
              <a:gd name="connsiteY9" fmla="*/ 641781 h 641781"/>
              <a:gd name="connsiteX0" fmla="*/ 292584 w 944778"/>
              <a:gd name="connsiteY0" fmla="*/ 641781 h 641781"/>
              <a:gd name="connsiteX1" fmla="*/ 347674 w 944778"/>
              <a:gd name="connsiteY1" fmla="*/ 603504 h 641781"/>
              <a:gd name="connsiteX2" fmla="*/ 492610 w 944778"/>
              <a:gd name="connsiteY2" fmla="*/ 589409 h 641781"/>
              <a:gd name="connsiteX3" fmla="*/ 871513 w 944778"/>
              <a:gd name="connsiteY3" fmla="*/ 466770 h 641781"/>
              <a:gd name="connsiteX4" fmla="*/ 918074 w 944778"/>
              <a:gd name="connsiteY4" fmla="*/ 196299 h 641781"/>
              <a:gd name="connsiteX5" fmla="*/ 691598 w 944778"/>
              <a:gd name="connsiteY5" fmla="*/ 5419 h 641781"/>
              <a:gd name="connsiteX6" fmla="*/ 205135 w 944778"/>
              <a:gd name="connsiteY6" fmla="*/ 67964 h 641781"/>
              <a:gd name="connsiteX7" fmla="*/ 19443 w 944778"/>
              <a:gd name="connsiteY7" fmla="*/ 244456 h 641781"/>
              <a:gd name="connsiteX8" fmla="*/ 232089 w 944778"/>
              <a:gd name="connsiteY8" fmla="*/ 580705 h 641781"/>
              <a:gd name="connsiteX9" fmla="*/ 292584 w 944778"/>
              <a:gd name="connsiteY9" fmla="*/ 641781 h 641781"/>
              <a:gd name="connsiteX0" fmla="*/ 292584 w 940808"/>
              <a:gd name="connsiteY0" fmla="*/ 641781 h 641781"/>
              <a:gd name="connsiteX1" fmla="*/ 347674 w 940808"/>
              <a:gd name="connsiteY1" fmla="*/ 603504 h 641781"/>
              <a:gd name="connsiteX2" fmla="*/ 492610 w 940808"/>
              <a:gd name="connsiteY2" fmla="*/ 589409 h 641781"/>
              <a:gd name="connsiteX3" fmla="*/ 871513 w 940808"/>
              <a:gd name="connsiteY3" fmla="*/ 466770 h 641781"/>
              <a:gd name="connsiteX4" fmla="*/ 918074 w 940808"/>
              <a:gd name="connsiteY4" fmla="*/ 196299 h 641781"/>
              <a:gd name="connsiteX5" fmla="*/ 691598 w 940808"/>
              <a:gd name="connsiteY5" fmla="*/ 5419 h 641781"/>
              <a:gd name="connsiteX6" fmla="*/ 205135 w 940808"/>
              <a:gd name="connsiteY6" fmla="*/ 67964 h 641781"/>
              <a:gd name="connsiteX7" fmla="*/ 19443 w 940808"/>
              <a:gd name="connsiteY7" fmla="*/ 244456 h 641781"/>
              <a:gd name="connsiteX8" fmla="*/ 232089 w 940808"/>
              <a:gd name="connsiteY8" fmla="*/ 580705 h 641781"/>
              <a:gd name="connsiteX9" fmla="*/ 292584 w 940808"/>
              <a:gd name="connsiteY9" fmla="*/ 641781 h 641781"/>
              <a:gd name="connsiteX0" fmla="*/ 292584 w 936876"/>
              <a:gd name="connsiteY0" fmla="*/ 640201 h 640201"/>
              <a:gd name="connsiteX1" fmla="*/ 347674 w 936876"/>
              <a:gd name="connsiteY1" fmla="*/ 601924 h 640201"/>
              <a:gd name="connsiteX2" fmla="*/ 492610 w 936876"/>
              <a:gd name="connsiteY2" fmla="*/ 587829 h 640201"/>
              <a:gd name="connsiteX3" fmla="*/ 871513 w 936876"/>
              <a:gd name="connsiteY3" fmla="*/ 465190 h 640201"/>
              <a:gd name="connsiteX4" fmla="*/ 907259 w 936876"/>
              <a:gd name="connsiteY4" fmla="*/ 167385 h 640201"/>
              <a:gd name="connsiteX5" fmla="*/ 691598 w 936876"/>
              <a:gd name="connsiteY5" fmla="*/ 3839 h 640201"/>
              <a:gd name="connsiteX6" fmla="*/ 205135 w 936876"/>
              <a:gd name="connsiteY6" fmla="*/ 66384 h 640201"/>
              <a:gd name="connsiteX7" fmla="*/ 19443 w 936876"/>
              <a:gd name="connsiteY7" fmla="*/ 242876 h 640201"/>
              <a:gd name="connsiteX8" fmla="*/ 232089 w 936876"/>
              <a:gd name="connsiteY8" fmla="*/ 579125 h 640201"/>
              <a:gd name="connsiteX9" fmla="*/ 292584 w 936876"/>
              <a:gd name="connsiteY9" fmla="*/ 640201 h 640201"/>
              <a:gd name="connsiteX0" fmla="*/ 292584 w 927257"/>
              <a:gd name="connsiteY0" fmla="*/ 654530 h 654530"/>
              <a:gd name="connsiteX1" fmla="*/ 347674 w 927257"/>
              <a:gd name="connsiteY1" fmla="*/ 616253 h 654530"/>
              <a:gd name="connsiteX2" fmla="*/ 492610 w 927257"/>
              <a:gd name="connsiteY2" fmla="*/ 602158 h 654530"/>
              <a:gd name="connsiteX3" fmla="*/ 871513 w 927257"/>
              <a:gd name="connsiteY3" fmla="*/ 479519 h 654530"/>
              <a:gd name="connsiteX4" fmla="*/ 907259 w 927257"/>
              <a:gd name="connsiteY4" fmla="*/ 181714 h 654530"/>
              <a:gd name="connsiteX5" fmla="*/ 695909 w 927257"/>
              <a:gd name="connsiteY5" fmla="*/ 3250 h 654530"/>
              <a:gd name="connsiteX6" fmla="*/ 205135 w 927257"/>
              <a:gd name="connsiteY6" fmla="*/ 80713 h 654530"/>
              <a:gd name="connsiteX7" fmla="*/ 19443 w 927257"/>
              <a:gd name="connsiteY7" fmla="*/ 257205 h 654530"/>
              <a:gd name="connsiteX8" fmla="*/ 232089 w 927257"/>
              <a:gd name="connsiteY8" fmla="*/ 593454 h 654530"/>
              <a:gd name="connsiteX9" fmla="*/ 292584 w 927257"/>
              <a:gd name="connsiteY9" fmla="*/ 654530 h 654530"/>
              <a:gd name="connsiteX0" fmla="*/ 292584 w 927257"/>
              <a:gd name="connsiteY0" fmla="*/ 656183 h 656183"/>
              <a:gd name="connsiteX1" fmla="*/ 347674 w 927257"/>
              <a:gd name="connsiteY1" fmla="*/ 617906 h 656183"/>
              <a:gd name="connsiteX2" fmla="*/ 492610 w 927257"/>
              <a:gd name="connsiteY2" fmla="*/ 603811 h 656183"/>
              <a:gd name="connsiteX3" fmla="*/ 871513 w 927257"/>
              <a:gd name="connsiteY3" fmla="*/ 481172 h 656183"/>
              <a:gd name="connsiteX4" fmla="*/ 907259 w 927257"/>
              <a:gd name="connsiteY4" fmla="*/ 183367 h 656183"/>
              <a:gd name="connsiteX5" fmla="*/ 695909 w 927257"/>
              <a:gd name="connsiteY5" fmla="*/ 4903 h 656183"/>
              <a:gd name="connsiteX6" fmla="*/ 205135 w 927257"/>
              <a:gd name="connsiteY6" fmla="*/ 82366 h 656183"/>
              <a:gd name="connsiteX7" fmla="*/ 19443 w 927257"/>
              <a:gd name="connsiteY7" fmla="*/ 258858 h 656183"/>
              <a:gd name="connsiteX8" fmla="*/ 232089 w 927257"/>
              <a:gd name="connsiteY8" fmla="*/ 595107 h 656183"/>
              <a:gd name="connsiteX9" fmla="*/ 292584 w 927257"/>
              <a:gd name="connsiteY9" fmla="*/ 656183 h 656183"/>
              <a:gd name="connsiteX0" fmla="*/ 292584 w 925838"/>
              <a:gd name="connsiteY0" fmla="*/ 651595 h 651595"/>
              <a:gd name="connsiteX1" fmla="*/ 347674 w 925838"/>
              <a:gd name="connsiteY1" fmla="*/ 613318 h 651595"/>
              <a:gd name="connsiteX2" fmla="*/ 492610 w 925838"/>
              <a:gd name="connsiteY2" fmla="*/ 599223 h 651595"/>
              <a:gd name="connsiteX3" fmla="*/ 871513 w 925838"/>
              <a:gd name="connsiteY3" fmla="*/ 476584 h 651595"/>
              <a:gd name="connsiteX4" fmla="*/ 907259 w 925838"/>
              <a:gd name="connsiteY4" fmla="*/ 178779 h 651595"/>
              <a:gd name="connsiteX5" fmla="*/ 715990 w 925838"/>
              <a:gd name="connsiteY5" fmla="*/ 5177 h 651595"/>
              <a:gd name="connsiteX6" fmla="*/ 205135 w 925838"/>
              <a:gd name="connsiteY6" fmla="*/ 77778 h 651595"/>
              <a:gd name="connsiteX7" fmla="*/ 19443 w 925838"/>
              <a:gd name="connsiteY7" fmla="*/ 254270 h 651595"/>
              <a:gd name="connsiteX8" fmla="*/ 232089 w 925838"/>
              <a:gd name="connsiteY8" fmla="*/ 590519 h 651595"/>
              <a:gd name="connsiteX9" fmla="*/ 292584 w 925838"/>
              <a:gd name="connsiteY9" fmla="*/ 651595 h 651595"/>
              <a:gd name="connsiteX0" fmla="*/ 262897 w 925838"/>
              <a:gd name="connsiteY0" fmla="*/ 663017 h 663017"/>
              <a:gd name="connsiteX1" fmla="*/ 347674 w 925838"/>
              <a:gd name="connsiteY1" fmla="*/ 613318 h 663017"/>
              <a:gd name="connsiteX2" fmla="*/ 492610 w 925838"/>
              <a:gd name="connsiteY2" fmla="*/ 599223 h 663017"/>
              <a:gd name="connsiteX3" fmla="*/ 871513 w 925838"/>
              <a:gd name="connsiteY3" fmla="*/ 476584 h 663017"/>
              <a:gd name="connsiteX4" fmla="*/ 907259 w 925838"/>
              <a:gd name="connsiteY4" fmla="*/ 178779 h 663017"/>
              <a:gd name="connsiteX5" fmla="*/ 715990 w 925838"/>
              <a:gd name="connsiteY5" fmla="*/ 5177 h 663017"/>
              <a:gd name="connsiteX6" fmla="*/ 205135 w 925838"/>
              <a:gd name="connsiteY6" fmla="*/ 77778 h 663017"/>
              <a:gd name="connsiteX7" fmla="*/ 19443 w 925838"/>
              <a:gd name="connsiteY7" fmla="*/ 254270 h 663017"/>
              <a:gd name="connsiteX8" fmla="*/ 232089 w 925838"/>
              <a:gd name="connsiteY8" fmla="*/ 590519 h 663017"/>
              <a:gd name="connsiteX9" fmla="*/ 262897 w 925838"/>
              <a:gd name="connsiteY9" fmla="*/ 663017 h 663017"/>
              <a:gd name="connsiteX0" fmla="*/ 238982 w 925838"/>
              <a:gd name="connsiteY0" fmla="*/ 657889 h 657889"/>
              <a:gd name="connsiteX1" fmla="*/ 347674 w 925838"/>
              <a:gd name="connsiteY1" fmla="*/ 613318 h 657889"/>
              <a:gd name="connsiteX2" fmla="*/ 492610 w 925838"/>
              <a:gd name="connsiteY2" fmla="*/ 599223 h 657889"/>
              <a:gd name="connsiteX3" fmla="*/ 871513 w 925838"/>
              <a:gd name="connsiteY3" fmla="*/ 476584 h 657889"/>
              <a:gd name="connsiteX4" fmla="*/ 907259 w 925838"/>
              <a:gd name="connsiteY4" fmla="*/ 178779 h 657889"/>
              <a:gd name="connsiteX5" fmla="*/ 715990 w 925838"/>
              <a:gd name="connsiteY5" fmla="*/ 5177 h 657889"/>
              <a:gd name="connsiteX6" fmla="*/ 205135 w 925838"/>
              <a:gd name="connsiteY6" fmla="*/ 77778 h 657889"/>
              <a:gd name="connsiteX7" fmla="*/ 19443 w 925838"/>
              <a:gd name="connsiteY7" fmla="*/ 254270 h 657889"/>
              <a:gd name="connsiteX8" fmla="*/ 232089 w 925838"/>
              <a:gd name="connsiteY8" fmla="*/ 590519 h 657889"/>
              <a:gd name="connsiteX9" fmla="*/ 238982 w 925838"/>
              <a:gd name="connsiteY9" fmla="*/ 657889 h 657889"/>
              <a:gd name="connsiteX0" fmla="*/ 238982 w 925838"/>
              <a:gd name="connsiteY0" fmla="*/ 657889 h 657889"/>
              <a:gd name="connsiteX1" fmla="*/ 354772 w 925838"/>
              <a:gd name="connsiteY1" fmla="*/ 616508 h 657889"/>
              <a:gd name="connsiteX2" fmla="*/ 492610 w 925838"/>
              <a:gd name="connsiteY2" fmla="*/ 599223 h 657889"/>
              <a:gd name="connsiteX3" fmla="*/ 871513 w 925838"/>
              <a:gd name="connsiteY3" fmla="*/ 476584 h 657889"/>
              <a:gd name="connsiteX4" fmla="*/ 907259 w 925838"/>
              <a:gd name="connsiteY4" fmla="*/ 178779 h 657889"/>
              <a:gd name="connsiteX5" fmla="*/ 715990 w 925838"/>
              <a:gd name="connsiteY5" fmla="*/ 5177 h 657889"/>
              <a:gd name="connsiteX6" fmla="*/ 205135 w 925838"/>
              <a:gd name="connsiteY6" fmla="*/ 77778 h 657889"/>
              <a:gd name="connsiteX7" fmla="*/ 19443 w 925838"/>
              <a:gd name="connsiteY7" fmla="*/ 254270 h 657889"/>
              <a:gd name="connsiteX8" fmla="*/ 232089 w 925838"/>
              <a:gd name="connsiteY8" fmla="*/ 590519 h 657889"/>
              <a:gd name="connsiteX9" fmla="*/ 238982 w 925838"/>
              <a:gd name="connsiteY9" fmla="*/ 657889 h 657889"/>
              <a:gd name="connsiteX0" fmla="*/ 238982 w 924637"/>
              <a:gd name="connsiteY0" fmla="*/ 657889 h 657889"/>
              <a:gd name="connsiteX1" fmla="*/ 354772 w 924637"/>
              <a:gd name="connsiteY1" fmla="*/ 616508 h 657889"/>
              <a:gd name="connsiteX2" fmla="*/ 516487 w 924637"/>
              <a:gd name="connsiteY2" fmla="*/ 599340 h 657889"/>
              <a:gd name="connsiteX3" fmla="*/ 871513 w 924637"/>
              <a:gd name="connsiteY3" fmla="*/ 476584 h 657889"/>
              <a:gd name="connsiteX4" fmla="*/ 907259 w 924637"/>
              <a:gd name="connsiteY4" fmla="*/ 178779 h 657889"/>
              <a:gd name="connsiteX5" fmla="*/ 715990 w 924637"/>
              <a:gd name="connsiteY5" fmla="*/ 5177 h 657889"/>
              <a:gd name="connsiteX6" fmla="*/ 205135 w 924637"/>
              <a:gd name="connsiteY6" fmla="*/ 77778 h 657889"/>
              <a:gd name="connsiteX7" fmla="*/ 19443 w 924637"/>
              <a:gd name="connsiteY7" fmla="*/ 254270 h 657889"/>
              <a:gd name="connsiteX8" fmla="*/ 232089 w 924637"/>
              <a:gd name="connsiteY8" fmla="*/ 590519 h 657889"/>
              <a:gd name="connsiteX9" fmla="*/ 238982 w 924637"/>
              <a:gd name="connsiteY9" fmla="*/ 657889 h 657889"/>
              <a:gd name="connsiteX0" fmla="*/ 238982 w 924262"/>
              <a:gd name="connsiteY0" fmla="*/ 657889 h 657889"/>
              <a:gd name="connsiteX1" fmla="*/ 354772 w 924262"/>
              <a:gd name="connsiteY1" fmla="*/ 616508 h 657889"/>
              <a:gd name="connsiteX2" fmla="*/ 524192 w 924262"/>
              <a:gd name="connsiteY2" fmla="*/ 604883 h 657889"/>
              <a:gd name="connsiteX3" fmla="*/ 871513 w 924262"/>
              <a:gd name="connsiteY3" fmla="*/ 476584 h 657889"/>
              <a:gd name="connsiteX4" fmla="*/ 907259 w 924262"/>
              <a:gd name="connsiteY4" fmla="*/ 178779 h 657889"/>
              <a:gd name="connsiteX5" fmla="*/ 715990 w 924262"/>
              <a:gd name="connsiteY5" fmla="*/ 5177 h 657889"/>
              <a:gd name="connsiteX6" fmla="*/ 205135 w 924262"/>
              <a:gd name="connsiteY6" fmla="*/ 77778 h 657889"/>
              <a:gd name="connsiteX7" fmla="*/ 19443 w 924262"/>
              <a:gd name="connsiteY7" fmla="*/ 254270 h 657889"/>
              <a:gd name="connsiteX8" fmla="*/ 232089 w 924262"/>
              <a:gd name="connsiteY8" fmla="*/ 590519 h 657889"/>
              <a:gd name="connsiteX9" fmla="*/ 238982 w 924262"/>
              <a:gd name="connsiteY9" fmla="*/ 657889 h 657889"/>
              <a:gd name="connsiteX0" fmla="*/ 238982 w 924262"/>
              <a:gd name="connsiteY0" fmla="*/ 657889 h 657889"/>
              <a:gd name="connsiteX1" fmla="*/ 354772 w 924262"/>
              <a:gd name="connsiteY1" fmla="*/ 616508 h 657889"/>
              <a:gd name="connsiteX2" fmla="*/ 524192 w 924262"/>
              <a:gd name="connsiteY2" fmla="*/ 604883 h 657889"/>
              <a:gd name="connsiteX3" fmla="*/ 871513 w 924262"/>
              <a:gd name="connsiteY3" fmla="*/ 476584 h 657889"/>
              <a:gd name="connsiteX4" fmla="*/ 907259 w 924262"/>
              <a:gd name="connsiteY4" fmla="*/ 178779 h 657889"/>
              <a:gd name="connsiteX5" fmla="*/ 715990 w 924262"/>
              <a:gd name="connsiteY5" fmla="*/ 5177 h 657889"/>
              <a:gd name="connsiteX6" fmla="*/ 205135 w 924262"/>
              <a:gd name="connsiteY6" fmla="*/ 77778 h 657889"/>
              <a:gd name="connsiteX7" fmla="*/ 19443 w 924262"/>
              <a:gd name="connsiteY7" fmla="*/ 254270 h 657889"/>
              <a:gd name="connsiteX8" fmla="*/ 232089 w 924262"/>
              <a:gd name="connsiteY8" fmla="*/ 590519 h 657889"/>
              <a:gd name="connsiteX9" fmla="*/ 238982 w 924262"/>
              <a:gd name="connsiteY9" fmla="*/ 657889 h 657889"/>
              <a:gd name="connsiteX0" fmla="*/ 238982 w 923327"/>
              <a:gd name="connsiteY0" fmla="*/ 657889 h 657889"/>
              <a:gd name="connsiteX1" fmla="*/ 354772 w 923327"/>
              <a:gd name="connsiteY1" fmla="*/ 616508 h 657889"/>
              <a:gd name="connsiteX2" fmla="*/ 543969 w 923327"/>
              <a:gd name="connsiteY2" fmla="*/ 608568 h 657889"/>
              <a:gd name="connsiteX3" fmla="*/ 871513 w 923327"/>
              <a:gd name="connsiteY3" fmla="*/ 476584 h 657889"/>
              <a:gd name="connsiteX4" fmla="*/ 907259 w 923327"/>
              <a:gd name="connsiteY4" fmla="*/ 178779 h 657889"/>
              <a:gd name="connsiteX5" fmla="*/ 715990 w 923327"/>
              <a:gd name="connsiteY5" fmla="*/ 5177 h 657889"/>
              <a:gd name="connsiteX6" fmla="*/ 205135 w 923327"/>
              <a:gd name="connsiteY6" fmla="*/ 77778 h 657889"/>
              <a:gd name="connsiteX7" fmla="*/ 19443 w 923327"/>
              <a:gd name="connsiteY7" fmla="*/ 254270 h 657889"/>
              <a:gd name="connsiteX8" fmla="*/ 232089 w 923327"/>
              <a:gd name="connsiteY8" fmla="*/ 590519 h 657889"/>
              <a:gd name="connsiteX9" fmla="*/ 238982 w 923327"/>
              <a:gd name="connsiteY9" fmla="*/ 657889 h 657889"/>
              <a:gd name="connsiteX0" fmla="*/ 238982 w 922789"/>
              <a:gd name="connsiteY0" fmla="*/ 657889 h 657889"/>
              <a:gd name="connsiteX1" fmla="*/ 354772 w 922789"/>
              <a:gd name="connsiteY1" fmla="*/ 616508 h 657889"/>
              <a:gd name="connsiteX2" fmla="*/ 555775 w 922789"/>
              <a:gd name="connsiteY2" fmla="*/ 610544 h 657889"/>
              <a:gd name="connsiteX3" fmla="*/ 871513 w 922789"/>
              <a:gd name="connsiteY3" fmla="*/ 476584 h 657889"/>
              <a:gd name="connsiteX4" fmla="*/ 907259 w 922789"/>
              <a:gd name="connsiteY4" fmla="*/ 178779 h 657889"/>
              <a:gd name="connsiteX5" fmla="*/ 715990 w 922789"/>
              <a:gd name="connsiteY5" fmla="*/ 5177 h 657889"/>
              <a:gd name="connsiteX6" fmla="*/ 205135 w 922789"/>
              <a:gd name="connsiteY6" fmla="*/ 77778 h 657889"/>
              <a:gd name="connsiteX7" fmla="*/ 19443 w 922789"/>
              <a:gd name="connsiteY7" fmla="*/ 254270 h 657889"/>
              <a:gd name="connsiteX8" fmla="*/ 232089 w 922789"/>
              <a:gd name="connsiteY8" fmla="*/ 590519 h 657889"/>
              <a:gd name="connsiteX9" fmla="*/ 238982 w 922789"/>
              <a:gd name="connsiteY9" fmla="*/ 657889 h 657889"/>
              <a:gd name="connsiteX0" fmla="*/ 237724 w 922789"/>
              <a:gd name="connsiteY0" fmla="*/ 662631 h 662631"/>
              <a:gd name="connsiteX1" fmla="*/ 354772 w 922789"/>
              <a:gd name="connsiteY1" fmla="*/ 616508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789"/>
              <a:gd name="connsiteY0" fmla="*/ 662631 h 662631"/>
              <a:gd name="connsiteX1" fmla="*/ 316417 w 922789"/>
              <a:gd name="connsiteY1" fmla="*/ 623300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789"/>
              <a:gd name="connsiteY0" fmla="*/ 662631 h 662631"/>
              <a:gd name="connsiteX1" fmla="*/ 316417 w 922789"/>
              <a:gd name="connsiteY1" fmla="*/ 623300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895"/>
              <a:gd name="connsiteY0" fmla="*/ 675244 h 675244"/>
              <a:gd name="connsiteX1" fmla="*/ 316417 w 922895"/>
              <a:gd name="connsiteY1" fmla="*/ 635913 h 675244"/>
              <a:gd name="connsiteX2" fmla="*/ 555775 w 922895"/>
              <a:gd name="connsiteY2" fmla="*/ 623157 h 675244"/>
              <a:gd name="connsiteX3" fmla="*/ 871513 w 922895"/>
              <a:gd name="connsiteY3" fmla="*/ 489197 h 675244"/>
              <a:gd name="connsiteX4" fmla="*/ 907259 w 922895"/>
              <a:gd name="connsiteY4" fmla="*/ 191392 h 675244"/>
              <a:gd name="connsiteX5" fmla="*/ 714533 w 922895"/>
              <a:gd name="connsiteY5" fmla="*/ 4490 h 675244"/>
              <a:gd name="connsiteX6" fmla="*/ 205135 w 922895"/>
              <a:gd name="connsiteY6" fmla="*/ 90391 h 675244"/>
              <a:gd name="connsiteX7" fmla="*/ 19443 w 922895"/>
              <a:gd name="connsiteY7" fmla="*/ 266883 h 675244"/>
              <a:gd name="connsiteX8" fmla="*/ 232089 w 922895"/>
              <a:gd name="connsiteY8" fmla="*/ 603132 h 675244"/>
              <a:gd name="connsiteX9" fmla="*/ 237724 w 922895"/>
              <a:gd name="connsiteY9" fmla="*/ 675244 h 675244"/>
              <a:gd name="connsiteX0" fmla="*/ 237724 w 921860"/>
              <a:gd name="connsiteY0" fmla="*/ 675486 h 675486"/>
              <a:gd name="connsiteX1" fmla="*/ 316417 w 921860"/>
              <a:gd name="connsiteY1" fmla="*/ 636155 h 675486"/>
              <a:gd name="connsiteX2" fmla="*/ 555775 w 921860"/>
              <a:gd name="connsiteY2" fmla="*/ 623399 h 675486"/>
              <a:gd name="connsiteX3" fmla="*/ 871513 w 921860"/>
              <a:gd name="connsiteY3" fmla="*/ 489439 h 675486"/>
              <a:gd name="connsiteX4" fmla="*/ 907259 w 921860"/>
              <a:gd name="connsiteY4" fmla="*/ 191634 h 675486"/>
              <a:gd name="connsiteX5" fmla="*/ 728723 w 921860"/>
              <a:gd name="connsiteY5" fmla="*/ 4479 h 675486"/>
              <a:gd name="connsiteX6" fmla="*/ 205135 w 921860"/>
              <a:gd name="connsiteY6" fmla="*/ 90633 h 675486"/>
              <a:gd name="connsiteX7" fmla="*/ 19443 w 921860"/>
              <a:gd name="connsiteY7" fmla="*/ 267125 h 675486"/>
              <a:gd name="connsiteX8" fmla="*/ 232089 w 921860"/>
              <a:gd name="connsiteY8" fmla="*/ 603374 h 675486"/>
              <a:gd name="connsiteX9" fmla="*/ 237724 w 921860"/>
              <a:gd name="connsiteY9" fmla="*/ 675486 h 675486"/>
              <a:gd name="connsiteX0" fmla="*/ 237610 w 921746"/>
              <a:gd name="connsiteY0" fmla="*/ 675486 h 675486"/>
              <a:gd name="connsiteX1" fmla="*/ 316303 w 921746"/>
              <a:gd name="connsiteY1" fmla="*/ 636155 h 675486"/>
              <a:gd name="connsiteX2" fmla="*/ 555661 w 921746"/>
              <a:gd name="connsiteY2" fmla="*/ 623399 h 675486"/>
              <a:gd name="connsiteX3" fmla="*/ 871399 w 921746"/>
              <a:gd name="connsiteY3" fmla="*/ 489439 h 675486"/>
              <a:gd name="connsiteX4" fmla="*/ 907145 w 921746"/>
              <a:gd name="connsiteY4" fmla="*/ 191634 h 675486"/>
              <a:gd name="connsiteX5" fmla="*/ 728609 w 921746"/>
              <a:gd name="connsiteY5" fmla="*/ 4479 h 675486"/>
              <a:gd name="connsiteX6" fmla="*/ 205021 w 921746"/>
              <a:gd name="connsiteY6" fmla="*/ 90633 h 675486"/>
              <a:gd name="connsiteX7" fmla="*/ 19329 w 921746"/>
              <a:gd name="connsiteY7" fmla="*/ 267125 h 675486"/>
              <a:gd name="connsiteX8" fmla="*/ 232703 w 921746"/>
              <a:gd name="connsiteY8" fmla="*/ 610024 h 675486"/>
              <a:gd name="connsiteX9" fmla="*/ 237610 w 921746"/>
              <a:gd name="connsiteY9" fmla="*/ 675486 h 675486"/>
              <a:gd name="connsiteX0" fmla="*/ 234474 w 918610"/>
              <a:gd name="connsiteY0" fmla="*/ 675486 h 675486"/>
              <a:gd name="connsiteX1" fmla="*/ 313167 w 918610"/>
              <a:gd name="connsiteY1" fmla="*/ 636155 h 675486"/>
              <a:gd name="connsiteX2" fmla="*/ 552525 w 918610"/>
              <a:gd name="connsiteY2" fmla="*/ 623399 h 675486"/>
              <a:gd name="connsiteX3" fmla="*/ 868263 w 918610"/>
              <a:gd name="connsiteY3" fmla="*/ 489439 h 675486"/>
              <a:gd name="connsiteX4" fmla="*/ 904009 w 918610"/>
              <a:gd name="connsiteY4" fmla="*/ 191634 h 675486"/>
              <a:gd name="connsiteX5" fmla="*/ 725473 w 918610"/>
              <a:gd name="connsiteY5" fmla="*/ 4479 h 675486"/>
              <a:gd name="connsiteX6" fmla="*/ 201885 w 918610"/>
              <a:gd name="connsiteY6" fmla="*/ 90633 h 675486"/>
              <a:gd name="connsiteX7" fmla="*/ 16193 w 918610"/>
              <a:gd name="connsiteY7" fmla="*/ 267125 h 675486"/>
              <a:gd name="connsiteX8" fmla="*/ 229567 w 918610"/>
              <a:gd name="connsiteY8" fmla="*/ 610024 h 675486"/>
              <a:gd name="connsiteX9" fmla="*/ 234474 w 918610"/>
              <a:gd name="connsiteY9" fmla="*/ 675486 h 675486"/>
              <a:gd name="connsiteX0" fmla="*/ 234474 w 918610"/>
              <a:gd name="connsiteY0" fmla="*/ 675486 h 675486"/>
              <a:gd name="connsiteX1" fmla="*/ 306951 w 918610"/>
              <a:gd name="connsiteY1" fmla="*/ 637256 h 675486"/>
              <a:gd name="connsiteX2" fmla="*/ 552525 w 918610"/>
              <a:gd name="connsiteY2" fmla="*/ 623399 h 675486"/>
              <a:gd name="connsiteX3" fmla="*/ 868263 w 918610"/>
              <a:gd name="connsiteY3" fmla="*/ 489439 h 675486"/>
              <a:gd name="connsiteX4" fmla="*/ 904009 w 918610"/>
              <a:gd name="connsiteY4" fmla="*/ 191634 h 675486"/>
              <a:gd name="connsiteX5" fmla="*/ 725473 w 918610"/>
              <a:gd name="connsiteY5" fmla="*/ 4479 h 675486"/>
              <a:gd name="connsiteX6" fmla="*/ 201885 w 918610"/>
              <a:gd name="connsiteY6" fmla="*/ 90633 h 675486"/>
              <a:gd name="connsiteX7" fmla="*/ 16193 w 918610"/>
              <a:gd name="connsiteY7" fmla="*/ 267125 h 675486"/>
              <a:gd name="connsiteX8" fmla="*/ 229567 w 918610"/>
              <a:gd name="connsiteY8" fmla="*/ 610024 h 675486"/>
              <a:gd name="connsiteX9" fmla="*/ 234474 w 918610"/>
              <a:gd name="connsiteY9" fmla="*/ 675486 h 675486"/>
              <a:gd name="connsiteX0" fmla="*/ 235490 w 919626"/>
              <a:gd name="connsiteY0" fmla="*/ 675486 h 675486"/>
              <a:gd name="connsiteX1" fmla="*/ 307967 w 919626"/>
              <a:gd name="connsiteY1" fmla="*/ 637256 h 675486"/>
              <a:gd name="connsiteX2" fmla="*/ 553541 w 919626"/>
              <a:gd name="connsiteY2" fmla="*/ 623399 h 675486"/>
              <a:gd name="connsiteX3" fmla="*/ 869279 w 919626"/>
              <a:gd name="connsiteY3" fmla="*/ 489439 h 675486"/>
              <a:gd name="connsiteX4" fmla="*/ 905025 w 919626"/>
              <a:gd name="connsiteY4" fmla="*/ 191634 h 675486"/>
              <a:gd name="connsiteX5" fmla="*/ 726489 w 919626"/>
              <a:gd name="connsiteY5" fmla="*/ 4479 h 675486"/>
              <a:gd name="connsiteX6" fmla="*/ 202901 w 919626"/>
              <a:gd name="connsiteY6" fmla="*/ 90633 h 675486"/>
              <a:gd name="connsiteX7" fmla="*/ 17209 w 919626"/>
              <a:gd name="connsiteY7" fmla="*/ 267125 h 675486"/>
              <a:gd name="connsiteX8" fmla="*/ 222584 w 919626"/>
              <a:gd name="connsiteY8" fmla="*/ 614126 h 675486"/>
              <a:gd name="connsiteX9" fmla="*/ 235490 w 919626"/>
              <a:gd name="connsiteY9" fmla="*/ 675486 h 675486"/>
              <a:gd name="connsiteX0" fmla="*/ 235490 w 919626"/>
              <a:gd name="connsiteY0" fmla="*/ 675486 h 675486"/>
              <a:gd name="connsiteX1" fmla="*/ 301751 w 919626"/>
              <a:gd name="connsiteY1" fmla="*/ 638357 h 675486"/>
              <a:gd name="connsiteX2" fmla="*/ 553541 w 919626"/>
              <a:gd name="connsiteY2" fmla="*/ 623399 h 675486"/>
              <a:gd name="connsiteX3" fmla="*/ 869279 w 919626"/>
              <a:gd name="connsiteY3" fmla="*/ 489439 h 675486"/>
              <a:gd name="connsiteX4" fmla="*/ 905025 w 919626"/>
              <a:gd name="connsiteY4" fmla="*/ 191634 h 675486"/>
              <a:gd name="connsiteX5" fmla="*/ 726489 w 919626"/>
              <a:gd name="connsiteY5" fmla="*/ 4479 h 675486"/>
              <a:gd name="connsiteX6" fmla="*/ 202901 w 919626"/>
              <a:gd name="connsiteY6" fmla="*/ 90633 h 675486"/>
              <a:gd name="connsiteX7" fmla="*/ 17209 w 919626"/>
              <a:gd name="connsiteY7" fmla="*/ 267125 h 675486"/>
              <a:gd name="connsiteX8" fmla="*/ 222584 w 919626"/>
              <a:gd name="connsiteY8" fmla="*/ 614126 h 675486"/>
              <a:gd name="connsiteX9" fmla="*/ 235490 w 919626"/>
              <a:gd name="connsiteY9" fmla="*/ 675486 h 675486"/>
              <a:gd name="connsiteX0" fmla="*/ 236660 w 920796"/>
              <a:gd name="connsiteY0" fmla="*/ 675486 h 675486"/>
              <a:gd name="connsiteX1" fmla="*/ 302921 w 920796"/>
              <a:gd name="connsiteY1" fmla="*/ 638357 h 675486"/>
              <a:gd name="connsiteX2" fmla="*/ 554711 w 920796"/>
              <a:gd name="connsiteY2" fmla="*/ 623399 h 675486"/>
              <a:gd name="connsiteX3" fmla="*/ 870449 w 920796"/>
              <a:gd name="connsiteY3" fmla="*/ 489439 h 675486"/>
              <a:gd name="connsiteX4" fmla="*/ 906195 w 920796"/>
              <a:gd name="connsiteY4" fmla="*/ 191634 h 675486"/>
              <a:gd name="connsiteX5" fmla="*/ 727659 w 920796"/>
              <a:gd name="connsiteY5" fmla="*/ 4479 h 675486"/>
              <a:gd name="connsiteX6" fmla="*/ 204071 w 920796"/>
              <a:gd name="connsiteY6" fmla="*/ 90633 h 675486"/>
              <a:gd name="connsiteX7" fmla="*/ 18379 w 920796"/>
              <a:gd name="connsiteY7" fmla="*/ 267125 h 675486"/>
              <a:gd name="connsiteX8" fmla="*/ 223754 w 920796"/>
              <a:gd name="connsiteY8" fmla="*/ 614126 h 675486"/>
              <a:gd name="connsiteX9" fmla="*/ 236660 w 920796"/>
              <a:gd name="connsiteY9" fmla="*/ 675486 h 675486"/>
              <a:gd name="connsiteX0" fmla="*/ 236660 w 924042"/>
              <a:gd name="connsiteY0" fmla="*/ 674029 h 674029"/>
              <a:gd name="connsiteX1" fmla="*/ 302921 w 924042"/>
              <a:gd name="connsiteY1" fmla="*/ 636900 h 674029"/>
              <a:gd name="connsiteX2" fmla="*/ 554711 w 924042"/>
              <a:gd name="connsiteY2" fmla="*/ 621942 h 674029"/>
              <a:gd name="connsiteX3" fmla="*/ 870449 w 924042"/>
              <a:gd name="connsiteY3" fmla="*/ 487982 h 674029"/>
              <a:gd name="connsiteX4" fmla="*/ 910627 w 924042"/>
              <a:gd name="connsiteY4" fmla="*/ 192078 h 674029"/>
              <a:gd name="connsiteX5" fmla="*/ 727659 w 924042"/>
              <a:gd name="connsiteY5" fmla="*/ 3022 h 674029"/>
              <a:gd name="connsiteX6" fmla="*/ 204071 w 924042"/>
              <a:gd name="connsiteY6" fmla="*/ 89176 h 674029"/>
              <a:gd name="connsiteX7" fmla="*/ 18379 w 924042"/>
              <a:gd name="connsiteY7" fmla="*/ 265668 h 674029"/>
              <a:gd name="connsiteX8" fmla="*/ 223754 w 924042"/>
              <a:gd name="connsiteY8" fmla="*/ 612669 h 674029"/>
              <a:gd name="connsiteX9" fmla="*/ 236660 w 924042"/>
              <a:gd name="connsiteY9" fmla="*/ 674029 h 674029"/>
              <a:gd name="connsiteX0" fmla="*/ 236660 w 923289"/>
              <a:gd name="connsiteY0" fmla="*/ 677077 h 677077"/>
              <a:gd name="connsiteX1" fmla="*/ 302921 w 923289"/>
              <a:gd name="connsiteY1" fmla="*/ 639948 h 677077"/>
              <a:gd name="connsiteX2" fmla="*/ 554711 w 923289"/>
              <a:gd name="connsiteY2" fmla="*/ 624990 h 677077"/>
              <a:gd name="connsiteX3" fmla="*/ 870449 w 923289"/>
              <a:gd name="connsiteY3" fmla="*/ 491030 h 677077"/>
              <a:gd name="connsiteX4" fmla="*/ 910627 w 923289"/>
              <a:gd name="connsiteY4" fmla="*/ 195126 h 677077"/>
              <a:gd name="connsiteX5" fmla="*/ 737874 w 923289"/>
              <a:gd name="connsiteY5" fmla="*/ 2918 h 677077"/>
              <a:gd name="connsiteX6" fmla="*/ 204071 w 923289"/>
              <a:gd name="connsiteY6" fmla="*/ 92224 h 677077"/>
              <a:gd name="connsiteX7" fmla="*/ 18379 w 923289"/>
              <a:gd name="connsiteY7" fmla="*/ 268716 h 677077"/>
              <a:gd name="connsiteX8" fmla="*/ 223754 w 923289"/>
              <a:gd name="connsiteY8" fmla="*/ 615717 h 677077"/>
              <a:gd name="connsiteX9" fmla="*/ 236660 w 923289"/>
              <a:gd name="connsiteY9" fmla="*/ 677077 h 677077"/>
              <a:gd name="connsiteX0" fmla="*/ 236660 w 923277"/>
              <a:gd name="connsiteY0" fmla="*/ 684928 h 684928"/>
              <a:gd name="connsiteX1" fmla="*/ 302921 w 923277"/>
              <a:gd name="connsiteY1" fmla="*/ 647799 h 684928"/>
              <a:gd name="connsiteX2" fmla="*/ 554711 w 923277"/>
              <a:gd name="connsiteY2" fmla="*/ 632841 h 684928"/>
              <a:gd name="connsiteX3" fmla="*/ 870449 w 923277"/>
              <a:gd name="connsiteY3" fmla="*/ 498881 h 684928"/>
              <a:gd name="connsiteX4" fmla="*/ 910627 w 923277"/>
              <a:gd name="connsiteY4" fmla="*/ 202977 h 684928"/>
              <a:gd name="connsiteX5" fmla="*/ 738044 w 923277"/>
              <a:gd name="connsiteY5" fmla="*/ 2683 h 684928"/>
              <a:gd name="connsiteX6" fmla="*/ 204071 w 923277"/>
              <a:gd name="connsiteY6" fmla="*/ 100075 h 684928"/>
              <a:gd name="connsiteX7" fmla="*/ 18379 w 923277"/>
              <a:gd name="connsiteY7" fmla="*/ 276567 h 684928"/>
              <a:gd name="connsiteX8" fmla="*/ 223754 w 923277"/>
              <a:gd name="connsiteY8" fmla="*/ 623568 h 684928"/>
              <a:gd name="connsiteX9" fmla="*/ 236660 w 923277"/>
              <a:gd name="connsiteY9" fmla="*/ 684928 h 684928"/>
              <a:gd name="connsiteX0" fmla="*/ 236660 w 923277"/>
              <a:gd name="connsiteY0" fmla="*/ 685385 h 685385"/>
              <a:gd name="connsiteX1" fmla="*/ 302921 w 923277"/>
              <a:gd name="connsiteY1" fmla="*/ 648256 h 685385"/>
              <a:gd name="connsiteX2" fmla="*/ 554711 w 923277"/>
              <a:gd name="connsiteY2" fmla="*/ 633298 h 685385"/>
              <a:gd name="connsiteX3" fmla="*/ 870449 w 923277"/>
              <a:gd name="connsiteY3" fmla="*/ 499338 h 685385"/>
              <a:gd name="connsiteX4" fmla="*/ 910627 w 923277"/>
              <a:gd name="connsiteY4" fmla="*/ 203434 h 685385"/>
              <a:gd name="connsiteX5" fmla="*/ 738044 w 923277"/>
              <a:gd name="connsiteY5" fmla="*/ 3140 h 685385"/>
              <a:gd name="connsiteX6" fmla="*/ 195293 w 923277"/>
              <a:gd name="connsiteY6" fmla="*/ 94802 h 685385"/>
              <a:gd name="connsiteX7" fmla="*/ 18379 w 923277"/>
              <a:gd name="connsiteY7" fmla="*/ 277024 h 685385"/>
              <a:gd name="connsiteX8" fmla="*/ 223754 w 923277"/>
              <a:gd name="connsiteY8" fmla="*/ 624025 h 685385"/>
              <a:gd name="connsiteX9" fmla="*/ 236660 w 923277"/>
              <a:gd name="connsiteY9" fmla="*/ 685385 h 685385"/>
              <a:gd name="connsiteX0" fmla="*/ 238970 w 925587"/>
              <a:gd name="connsiteY0" fmla="*/ 685330 h 685330"/>
              <a:gd name="connsiteX1" fmla="*/ 305231 w 925587"/>
              <a:gd name="connsiteY1" fmla="*/ 648201 h 685330"/>
              <a:gd name="connsiteX2" fmla="*/ 557021 w 925587"/>
              <a:gd name="connsiteY2" fmla="*/ 633243 h 685330"/>
              <a:gd name="connsiteX3" fmla="*/ 872759 w 925587"/>
              <a:gd name="connsiteY3" fmla="*/ 499283 h 685330"/>
              <a:gd name="connsiteX4" fmla="*/ 912937 w 925587"/>
              <a:gd name="connsiteY4" fmla="*/ 203379 h 685330"/>
              <a:gd name="connsiteX5" fmla="*/ 740354 w 925587"/>
              <a:gd name="connsiteY5" fmla="*/ 3085 h 685330"/>
              <a:gd name="connsiteX6" fmla="*/ 197603 w 925587"/>
              <a:gd name="connsiteY6" fmla="*/ 94747 h 685330"/>
              <a:gd name="connsiteX7" fmla="*/ 17988 w 925587"/>
              <a:gd name="connsiteY7" fmla="*/ 267917 h 685330"/>
              <a:gd name="connsiteX8" fmla="*/ 226064 w 925587"/>
              <a:gd name="connsiteY8" fmla="*/ 623970 h 685330"/>
              <a:gd name="connsiteX9" fmla="*/ 238970 w 925587"/>
              <a:gd name="connsiteY9" fmla="*/ 685330 h 685330"/>
              <a:gd name="connsiteX0" fmla="*/ 238970 w 925587"/>
              <a:gd name="connsiteY0" fmla="*/ 685330 h 685330"/>
              <a:gd name="connsiteX1" fmla="*/ 305231 w 925587"/>
              <a:gd name="connsiteY1" fmla="*/ 648201 h 685330"/>
              <a:gd name="connsiteX2" fmla="*/ 557021 w 925587"/>
              <a:gd name="connsiteY2" fmla="*/ 633243 h 685330"/>
              <a:gd name="connsiteX3" fmla="*/ 872759 w 925587"/>
              <a:gd name="connsiteY3" fmla="*/ 499283 h 685330"/>
              <a:gd name="connsiteX4" fmla="*/ 912937 w 925587"/>
              <a:gd name="connsiteY4" fmla="*/ 203379 h 685330"/>
              <a:gd name="connsiteX5" fmla="*/ 740354 w 925587"/>
              <a:gd name="connsiteY5" fmla="*/ 3085 h 685330"/>
              <a:gd name="connsiteX6" fmla="*/ 197603 w 925587"/>
              <a:gd name="connsiteY6" fmla="*/ 94747 h 685330"/>
              <a:gd name="connsiteX7" fmla="*/ 17988 w 925587"/>
              <a:gd name="connsiteY7" fmla="*/ 267917 h 685330"/>
              <a:gd name="connsiteX8" fmla="*/ 226064 w 925587"/>
              <a:gd name="connsiteY8" fmla="*/ 623970 h 685330"/>
              <a:gd name="connsiteX9" fmla="*/ 238970 w 925587"/>
              <a:gd name="connsiteY9" fmla="*/ 685330 h 685330"/>
              <a:gd name="connsiteX0" fmla="*/ 238970 w 926807"/>
              <a:gd name="connsiteY0" fmla="*/ 647076 h 647076"/>
              <a:gd name="connsiteX1" fmla="*/ 305231 w 926807"/>
              <a:gd name="connsiteY1" fmla="*/ 609947 h 647076"/>
              <a:gd name="connsiteX2" fmla="*/ 557021 w 926807"/>
              <a:gd name="connsiteY2" fmla="*/ 594989 h 647076"/>
              <a:gd name="connsiteX3" fmla="*/ 872759 w 926807"/>
              <a:gd name="connsiteY3" fmla="*/ 461029 h 647076"/>
              <a:gd name="connsiteX4" fmla="*/ 912937 w 926807"/>
              <a:gd name="connsiteY4" fmla="*/ 165125 h 647076"/>
              <a:gd name="connsiteX5" fmla="*/ 723808 w 926807"/>
              <a:gd name="connsiteY5" fmla="*/ 5211 h 647076"/>
              <a:gd name="connsiteX6" fmla="*/ 197603 w 926807"/>
              <a:gd name="connsiteY6" fmla="*/ 56493 h 647076"/>
              <a:gd name="connsiteX7" fmla="*/ 17988 w 926807"/>
              <a:gd name="connsiteY7" fmla="*/ 229663 h 647076"/>
              <a:gd name="connsiteX8" fmla="*/ 226064 w 926807"/>
              <a:gd name="connsiteY8" fmla="*/ 585716 h 647076"/>
              <a:gd name="connsiteX9" fmla="*/ 238970 w 926807"/>
              <a:gd name="connsiteY9" fmla="*/ 647076 h 647076"/>
              <a:gd name="connsiteX0" fmla="*/ 238970 w 933356"/>
              <a:gd name="connsiteY0" fmla="*/ 650456 h 650456"/>
              <a:gd name="connsiteX1" fmla="*/ 305231 w 933356"/>
              <a:gd name="connsiteY1" fmla="*/ 613327 h 650456"/>
              <a:gd name="connsiteX2" fmla="*/ 557021 w 933356"/>
              <a:gd name="connsiteY2" fmla="*/ 598369 h 650456"/>
              <a:gd name="connsiteX3" fmla="*/ 872759 w 933356"/>
              <a:gd name="connsiteY3" fmla="*/ 464409 h 650456"/>
              <a:gd name="connsiteX4" fmla="*/ 921405 w 933356"/>
              <a:gd name="connsiteY4" fmla="*/ 219836 h 650456"/>
              <a:gd name="connsiteX5" fmla="*/ 723808 w 933356"/>
              <a:gd name="connsiteY5" fmla="*/ 8591 h 650456"/>
              <a:gd name="connsiteX6" fmla="*/ 197603 w 933356"/>
              <a:gd name="connsiteY6" fmla="*/ 59873 h 650456"/>
              <a:gd name="connsiteX7" fmla="*/ 17988 w 933356"/>
              <a:gd name="connsiteY7" fmla="*/ 233043 h 650456"/>
              <a:gd name="connsiteX8" fmla="*/ 226064 w 933356"/>
              <a:gd name="connsiteY8" fmla="*/ 589096 h 650456"/>
              <a:gd name="connsiteX9" fmla="*/ 238970 w 933356"/>
              <a:gd name="connsiteY9" fmla="*/ 650456 h 650456"/>
              <a:gd name="connsiteX0" fmla="*/ 238970 w 933356"/>
              <a:gd name="connsiteY0" fmla="*/ 650456 h 650456"/>
              <a:gd name="connsiteX1" fmla="*/ 325366 w 933356"/>
              <a:gd name="connsiteY1" fmla="*/ 614273 h 650456"/>
              <a:gd name="connsiteX2" fmla="*/ 557021 w 933356"/>
              <a:gd name="connsiteY2" fmla="*/ 598369 h 650456"/>
              <a:gd name="connsiteX3" fmla="*/ 872759 w 933356"/>
              <a:gd name="connsiteY3" fmla="*/ 464409 h 650456"/>
              <a:gd name="connsiteX4" fmla="*/ 921405 w 933356"/>
              <a:gd name="connsiteY4" fmla="*/ 219836 h 650456"/>
              <a:gd name="connsiteX5" fmla="*/ 723808 w 933356"/>
              <a:gd name="connsiteY5" fmla="*/ 8591 h 650456"/>
              <a:gd name="connsiteX6" fmla="*/ 197603 w 933356"/>
              <a:gd name="connsiteY6" fmla="*/ 59873 h 650456"/>
              <a:gd name="connsiteX7" fmla="*/ 17988 w 933356"/>
              <a:gd name="connsiteY7" fmla="*/ 233043 h 650456"/>
              <a:gd name="connsiteX8" fmla="*/ 226064 w 933356"/>
              <a:gd name="connsiteY8" fmla="*/ 589096 h 650456"/>
              <a:gd name="connsiteX9" fmla="*/ 238970 w 933356"/>
              <a:gd name="connsiteY9" fmla="*/ 650456 h 650456"/>
              <a:gd name="connsiteX0" fmla="*/ 240584 w 934970"/>
              <a:gd name="connsiteY0" fmla="*/ 650456 h 650456"/>
              <a:gd name="connsiteX1" fmla="*/ 326980 w 934970"/>
              <a:gd name="connsiteY1" fmla="*/ 614273 h 650456"/>
              <a:gd name="connsiteX2" fmla="*/ 558635 w 934970"/>
              <a:gd name="connsiteY2" fmla="*/ 598369 h 650456"/>
              <a:gd name="connsiteX3" fmla="*/ 874373 w 934970"/>
              <a:gd name="connsiteY3" fmla="*/ 464409 h 650456"/>
              <a:gd name="connsiteX4" fmla="*/ 923019 w 934970"/>
              <a:gd name="connsiteY4" fmla="*/ 219836 h 650456"/>
              <a:gd name="connsiteX5" fmla="*/ 725422 w 934970"/>
              <a:gd name="connsiteY5" fmla="*/ 8591 h 650456"/>
              <a:gd name="connsiteX6" fmla="*/ 199217 w 934970"/>
              <a:gd name="connsiteY6" fmla="*/ 59873 h 650456"/>
              <a:gd name="connsiteX7" fmla="*/ 19602 w 934970"/>
              <a:gd name="connsiteY7" fmla="*/ 233043 h 650456"/>
              <a:gd name="connsiteX8" fmla="*/ 217059 w 934970"/>
              <a:gd name="connsiteY8" fmla="*/ 589969 h 650456"/>
              <a:gd name="connsiteX9" fmla="*/ 240584 w 934970"/>
              <a:gd name="connsiteY9" fmla="*/ 650456 h 650456"/>
              <a:gd name="connsiteX0" fmla="*/ 240584 w 935083"/>
              <a:gd name="connsiteY0" fmla="*/ 652498 h 652498"/>
              <a:gd name="connsiteX1" fmla="*/ 326980 w 935083"/>
              <a:gd name="connsiteY1" fmla="*/ 616315 h 652498"/>
              <a:gd name="connsiteX2" fmla="*/ 558635 w 935083"/>
              <a:gd name="connsiteY2" fmla="*/ 600411 h 652498"/>
              <a:gd name="connsiteX3" fmla="*/ 874373 w 935083"/>
              <a:gd name="connsiteY3" fmla="*/ 466451 h 652498"/>
              <a:gd name="connsiteX4" fmla="*/ 923019 w 935083"/>
              <a:gd name="connsiteY4" fmla="*/ 221878 h 652498"/>
              <a:gd name="connsiteX5" fmla="*/ 723902 w 935083"/>
              <a:gd name="connsiteY5" fmla="*/ 8348 h 652498"/>
              <a:gd name="connsiteX6" fmla="*/ 199217 w 935083"/>
              <a:gd name="connsiteY6" fmla="*/ 61915 h 652498"/>
              <a:gd name="connsiteX7" fmla="*/ 19602 w 935083"/>
              <a:gd name="connsiteY7" fmla="*/ 235085 h 652498"/>
              <a:gd name="connsiteX8" fmla="*/ 217059 w 935083"/>
              <a:gd name="connsiteY8" fmla="*/ 592011 h 652498"/>
              <a:gd name="connsiteX9" fmla="*/ 240584 w 935083"/>
              <a:gd name="connsiteY9" fmla="*/ 652498 h 652498"/>
              <a:gd name="connsiteX0" fmla="*/ 240584 w 935083"/>
              <a:gd name="connsiteY0" fmla="*/ 690718 h 690718"/>
              <a:gd name="connsiteX1" fmla="*/ 326980 w 935083"/>
              <a:gd name="connsiteY1" fmla="*/ 654535 h 690718"/>
              <a:gd name="connsiteX2" fmla="*/ 558635 w 935083"/>
              <a:gd name="connsiteY2" fmla="*/ 638631 h 690718"/>
              <a:gd name="connsiteX3" fmla="*/ 874373 w 935083"/>
              <a:gd name="connsiteY3" fmla="*/ 504671 h 690718"/>
              <a:gd name="connsiteX4" fmla="*/ 923019 w 935083"/>
              <a:gd name="connsiteY4" fmla="*/ 260098 h 690718"/>
              <a:gd name="connsiteX5" fmla="*/ 723902 w 935083"/>
              <a:gd name="connsiteY5" fmla="*/ 46568 h 690718"/>
              <a:gd name="connsiteX6" fmla="*/ 199217 w 935083"/>
              <a:gd name="connsiteY6" fmla="*/ 100135 h 690718"/>
              <a:gd name="connsiteX7" fmla="*/ 19602 w 935083"/>
              <a:gd name="connsiteY7" fmla="*/ 273305 h 690718"/>
              <a:gd name="connsiteX8" fmla="*/ 217059 w 935083"/>
              <a:gd name="connsiteY8" fmla="*/ 630231 h 690718"/>
              <a:gd name="connsiteX9" fmla="*/ 240584 w 935083"/>
              <a:gd name="connsiteY9" fmla="*/ 690718 h 690718"/>
              <a:gd name="connsiteX0" fmla="*/ 240584 w 934424"/>
              <a:gd name="connsiteY0" fmla="*/ 718729 h 718729"/>
              <a:gd name="connsiteX1" fmla="*/ 326980 w 934424"/>
              <a:gd name="connsiteY1" fmla="*/ 682546 h 718729"/>
              <a:gd name="connsiteX2" fmla="*/ 558635 w 934424"/>
              <a:gd name="connsiteY2" fmla="*/ 666642 h 718729"/>
              <a:gd name="connsiteX3" fmla="*/ 874373 w 934424"/>
              <a:gd name="connsiteY3" fmla="*/ 532682 h 718729"/>
              <a:gd name="connsiteX4" fmla="*/ 923019 w 934424"/>
              <a:gd name="connsiteY4" fmla="*/ 288109 h 718729"/>
              <a:gd name="connsiteX5" fmla="*/ 732809 w 934424"/>
              <a:gd name="connsiteY5" fmla="*/ 41324 h 718729"/>
              <a:gd name="connsiteX6" fmla="*/ 199217 w 934424"/>
              <a:gd name="connsiteY6" fmla="*/ 128146 h 718729"/>
              <a:gd name="connsiteX7" fmla="*/ 19602 w 934424"/>
              <a:gd name="connsiteY7" fmla="*/ 301316 h 718729"/>
              <a:gd name="connsiteX8" fmla="*/ 217059 w 934424"/>
              <a:gd name="connsiteY8" fmla="*/ 658242 h 718729"/>
              <a:gd name="connsiteX9" fmla="*/ 240584 w 934424"/>
              <a:gd name="connsiteY9" fmla="*/ 718729 h 718729"/>
              <a:gd name="connsiteX0" fmla="*/ 240584 w 934424"/>
              <a:gd name="connsiteY0" fmla="*/ 722533 h 722533"/>
              <a:gd name="connsiteX1" fmla="*/ 326980 w 934424"/>
              <a:gd name="connsiteY1" fmla="*/ 686350 h 722533"/>
              <a:gd name="connsiteX2" fmla="*/ 558635 w 934424"/>
              <a:gd name="connsiteY2" fmla="*/ 670446 h 722533"/>
              <a:gd name="connsiteX3" fmla="*/ 874373 w 934424"/>
              <a:gd name="connsiteY3" fmla="*/ 536486 h 722533"/>
              <a:gd name="connsiteX4" fmla="*/ 923019 w 934424"/>
              <a:gd name="connsiteY4" fmla="*/ 291913 h 722533"/>
              <a:gd name="connsiteX5" fmla="*/ 732809 w 934424"/>
              <a:gd name="connsiteY5" fmla="*/ 45128 h 722533"/>
              <a:gd name="connsiteX6" fmla="*/ 199217 w 934424"/>
              <a:gd name="connsiteY6" fmla="*/ 131950 h 722533"/>
              <a:gd name="connsiteX7" fmla="*/ 19602 w 934424"/>
              <a:gd name="connsiteY7" fmla="*/ 305120 h 722533"/>
              <a:gd name="connsiteX8" fmla="*/ 217059 w 934424"/>
              <a:gd name="connsiteY8" fmla="*/ 662046 h 722533"/>
              <a:gd name="connsiteX9" fmla="*/ 240584 w 934424"/>
              <a:gd name="connsiteY9" fmla="*/ 722533 h 722533"/>
              <a:gd name="connsiteX0" fmla="*/ 240584 w 934424"/>
              <a:gd name="connsiteY0" fmla="*/ 720450 h 720450"/>
              <a:gd name="connsiteX1" fmla="*/ 326980 w 934424"/>
              <a:gd name="connsiteY1" fmla="*/ 684267 h 720450"/>
              <a:gd name="connsiteX2" fmla="*/ 558635 w 934424"/>
              <a:gd name="connsiteY2" fmla="*/ 668363 h 720450"/>
              <a:gd name="connsiteX3" fmla="*/ 874373 w 934424"/>
              <a:gd name="connsiteY3" fmla="*/ 534403 h 720450"/>
              <a:gd name="connsiteX4" fmla="*/ 923019 w 934424"/>
              <a:gd name="connsiteY4" fmla="*/ 289830 h 720450"/>
              <a:gd name="connsiteX5" fmla="*/ 732809 w 934424"/>
              <a:gd name="connsiteY5" fmla="*/ 43045 h 720450"/>
              <a:gd name="connsiteX6" fmla="*/ 199217 w 934424"/>
              <a:gd name="connsiteY6" fmla="*/ 129867 h 720450"/>
              <a:gd name="connsiteX7" fmla="*/ 19602 w 934424"/>
              <a:gd name="connsiteY7" fmla="*/ 303037 h 720450"/>
              <a:gd name="connsiteX8" fmla="*/ 217059 w 934424"/>
              <a:gd name="connsiteY8" fmla="*/ 659963 h 720450"/>
              <a:gd name="connsiteX9" fmla="*/ 240584 w 934424"/>
              <a:gd name="connsiteY9" fmla="*/ 720450 h 720450"/>
              <a:gd name="connsiteX0" fmla="*/ 240584 w 934424"/>
              <a:gd name="connsiteY0" fmla="*/ 685029 h 685029"/>
              <a:gd name="connsiteX1" fmla="*/ 326980 w 934424"/>
              <a:gd name="connsiteY1" fmla="*/ 648846 h 685029"/>
              <a:gd name="connsiteX2" fmla="*/ 558635 w 934424"/>
              <a:gd name="connsiteY2" fmla="*/ 632942 h 685029"/>
              <a:gd name="connsiteX3" fmla="*/ 874373 w 934424"/>
              <a:gd name="connsiteY3" fmla="*/ 498982 h 685029"/>
              <a:gd name="connsiteX4" fmla="*/ 923019 w 934424"/>
              <a:gd name="connsiteY4" fmla="*/ 254409 h 685029"/>
              <a:gd name="connsiteX5" fmla="*/ 732809 w 934424"/>
              <a:gd name="connsiteY5" fmla="*/ 7624 h 685029"/>
              <a:gd name="connsiteX6" fmla="*/ 194656 w 934424"/>
              <a:gd name="connsiteY6" fmla="*/ 87592 h 685029"/>
              <a:gd name="connsiteX7" fmla="*/ 19602 w 934424"/>
              <a:gd name="connsiteY7" fmla="*/ 267616 h 685029"/>
              <a:gd name="connsiteX8" fmla="*/ 217059 w 934424"/>
              <a:gd name="connsiteY8" fmla="*/ 624542 h 685029"/>
              <a:gd name="connsiteX9" fmla="*/ 240584 w 934424"/>
              <a:gd name="connsiteY9" fmla="*/ 685029 h 685029"/>
              <a:gd name="connsiteX0" fmla="*/ 240584 w 934424"/>
              <a:gd name="connsiteY0" fmla="*/ 687685 h 687685"/>
              <a:gd name="connsiteX1" fmla="*/ 326980 w 934424"/>
              <a:gd name="connsiteY1" fmla="*/ 651502 h 687685"/>
              <a:gd name="connsiteX2" fmla="*/ 558635 w 934424"/>
              <a:gd name="connsiteY2" fmla="*/ 635598 h 687685"/>
              <a:gd name="connsiteX3" fmla="*/ 874373 w 934424"/>
              <a:gd name="connsiteY3" fmla="*/ 501638 h 687685"/>
              <a:gd name="connsiteX4" fmla="*/ 923019 w 934424"/>
              <a:gd name="connsiteY4" fmla="*/ 257065 h 687685"/>
              <a:gd name="connsiteX5" fmla="*/ 732809 w 934424"/>
              <a:gd name="connsiteY5" fmla="*/ 10280 h 687685"/>
              <a:gd name="connsiteX6" fmla="*/ 228697 w 934424"/>
              <a:gd name="connsiteY6" fmla="*/ 75553 h 687685"/>
              <a:gd name="connsiteX7" fmla="*/ 19602 w 934424"/>
              <a:gd name="connsiteY7" fmla="*/ 270272 h 687685"/>
              <a:gd name="connsiteX8" fmla="*/ 217059 w 934424"/>
              <a:gd name="connsiteY8" fmla="*/ 627198 h 687685"/>
              <a:gd name="connsiteX9" fmla="*/ 240584 w 934424"/>
              <a:gd name="connsiteY9" fmla="*/ 687685 h 687685"/>
              <a:gd name="connsiteX0" fmla="*/ 240584 w 930983"/>
              <a:gd name="connsiteY0" fmla="*/ 687685 h 687685"/>
              <a:gd name="connsiteX1" fmla="*/ 326980 w 930983"/>
              <a:gd name="connsiteY1" fmla="*/ 651502 h 687685"/>
              <a:gd name="connsiteX2" fmla="*/ 558635 w 930983"/>
              <a:gd name="connsiteY2" fmla="*/ 635598 h 687685"/>
              <a:gd name="connsiteX3" fmla="*/ 861448 w 930983"/>
              <a:gd name="connsiteY3" fmla="*/ 482219 h 687685"/>
              <a:gd name="connsiteX4" fmla="*/ 923019 w 930983"/>
              <a:gd name="connsiteY4" fmla="*/ 257065 h 687685"/>
              <a:gd name="connsiteX5" fmla="*/ 732809 w 930983"/>
              <a:gd name="connsiteY5" fmla="*/ 10280 h 687685"/>
              <a:gd name="connsiteX6" fmla="*/ 228697 w 930983"/>
              <a:gd name="connsiteY6" fmla="*/ 75553 h 687685"/>
              <a:gd name="connsiteX7" fmla="*/ 19602 w 930983"/>
              <a:gd name="connsiteY7" fmla="*/ 270272 h 687685"/>
              <a:gd name="connsiteX8" fmla="*/ 217059 w 930983"/>
              <a:gd name="connsiteY8" fmla="*/ 627198 h 687685"/>
              <a:gd name="connsiteX9" fmla="*/ 240584 w 930983"/>
              <a:gd name="connsiteY9" fmla="*/ 687685 h 687685"/>
              <a:gd name="connsiteX0" fmla="*/ 240584 w 942621"/>
              <a:gd name="connsiteY0" fmla="*/ 687685 h 687685"/>
              <a:gd name="connsiteX1" fmla="*/ 326980 w 942621"/>
              <a:gd name="connsiteY1" fmla="*/ 651502 h 687685"/>
              <a:gd name="connsiteX2" fmla="*/ 558635 w 942621"/>
              <a:gd name="connsiteY2" fmla="*/ 635598 h 687685"/>
              <a:gd name="connsiteX3" fmla="*/ 895330 w 942621"/>
              <a:gd name="connsiteY3" fmla="*/ 442594 h 687685"/>
              <a:gd name="connsiteX4" fmla="*/ 923019 w 942621"/>
              <a:gd name="connsiteY4" fmla="*/ 257065 h 687685"/>
              <a:gd name="connsiteX5" fmla="*/ 732809 w 942621"/>
              <a:gd name="connsiteY5" fmla="*/ 10280 h 687685"/>
              <a:gd name="connsiteX6" fmla="*/ 228697 w 942621"/>
              <a:gd name="connsiteY6" fmla="*/ 75553 h 687685"/>
              <a:gd name="connsiteX7" fmla="*/ 19602 w 942621"/>
              <a:gd name="connsiteY7" fmla="*/ 270272 h 687685"/>
              <a:gd name="connsiteX8" fmla="*/ 217059 w 942621"/>
              <a:gd name="connsiteY8" fmla="*/ 627198 h 687685"/>
              <a:gd name="connsiteX9" fmla="*/ 240584 w 942621"/>
              <a:gd name="connsiteY9" fmla="*/ 687685 h 687685"/>
              <a:gd name="connsiteX0" fmla="*/ 240584 w 941338"/>
              <a:gd name="connsiteY0" fmla="*/ 687685 h 687685"/>
              <a:gd name="connsiteX1" fmla="*/ 326980 w 941338"/>
              <a:gd name="connsiteY1" fmla="*/ 651502 h 687685"/>
              <a:gd name="connsiteX2" fmla="*/ 583099 w 941338"/>
              <a:gd name="connsiteY2" fmla="*/ 614744 h 687685"/>
              <a:gd name="connsiteX3" fmla="*/ 895330 w 941338"/>
              <a:gd name="connsiteY3" fmla="*/ 442594 h 687685"/>
              <a:gd name="connsiteX4" fmla="*/ 923019 w 941338"/>
              <a:gd name="connsiteY4" fmla="*/ 257065 h 687685"/>
              <a:gd name="connsiteX5" fmla="*/ 732809 w 941338"/>
              <a:gd name="connsiteY5" fmla="*/ 10280 h 687685"/>
              <a:gd name="connsiteX6" fmla="*/ 228697 w 941338"/>
              <a:gd name="connsiteY6" fmla="*/ 75553 h 687685"/>
              <a:gd name="connsiteX7" fmla="*/ 19602 w 941338"/>
              <a:gd name="connsiteY7" fmla="*/ 270272 h 687685"/>
              <a:gd name="connsiteX8" fmla="*/ 217059 w 941338"/>
              <a:gd name="connsiteY8" fmla="*/ 627198 h 687685"/>
              <a:gd name="connsiteX9" fmla="*/ 240584 w 941338"/>
              <a:gd name="connsiteY9" fmla="*/ 687685 h 687685"/>
              <a:gd name="connsiteX0" fmla="*/ 243122 w 943876"/>
              <a:gd name="connsiteY0" fmla="*/ 687685 h 687685"/>
              <a:gd name="connsiteX1" fmla="*/ 329518 w 943876"/>
              <a:gd name="connsiteY1" fmla="*/ 651502 h 687685"/>
              <a:gd name="connsiteX2" fmla="*/ 585637 w 943876"/>
              <a:gd name="connsiteY2" fmla="*/ 614744 h 687685"/>
              <a:gd name="connsiteX3" fmla="*/ 897868 w 943876"/>
              <a:gd name="connsiteY3" fmla="*/ 442594 h 687685"/>
              <a:gd name="connsiteX4" fmla="*/ 925557 w 943876"/>
              <a:gd name="connsiteY4" fmla="*/ 257065 h 687685"/>
              <a:gd name="connsiteX5" fmla="*/ 735347 w 943876"/>
              <a:gd name="connsiteY5" fmla="*/ 10280 h 687685"/>
              <a:gd name="connsiteX6" fmla="*/ 231235 w 943876"/>
              <a:gd name="connsiteY6" fmla="*/ 75553 h 687685"/>
              <a:gd name="connsiteX7" fmla="*/ 22140 w 943876"/>
              <a:gd name="connsiteY7" fmla="*/ 270272 h 687685"/>
              <a:gd name="connsiteX8" fmla="*/ 219597 w 943876"/>
              <a:gd name="connsiteY8" fmla="*/ 627198 h 687685"/>
              <a:gd name="connsiteX9" fmla="*/ 243122 w 943876"/>
              <a:gd name="connsiteY9" fmla="*/ 687685 h 687685"/>
              <a:gd name="connsiteX0" fmla="*/ 270951 w 971705"/>
              <a:gd name="connsiteY0" fmla="*/ 687201 h 687201"/>
              <a:gd name="connsiteX1" fmla="*/ 357347 w 971705"/>
              <a:gd name="connsiteY1" fmla="*/ 651018 h 687201"/>
              <a:gd name="connsiteX2" fmla="*/ 613466 w 971705"/>
              <a:gd name="connsiteY2" fmla="*/ 614260 h 687201"/>
              <a:gd name="connsiteX3" fmla="*/ 925697 w 971705"/>
              <a:gd name="connsiteY3" fmla="*/ 442110 h 687201"/>
              <a:gd name="connsiteX4" fmla="*/ 953386 w 971705"/>
              <a:gd name="connsiteY4" fmla="*/ 256581 h 687201"/>
              <a:gd name="connsiteX5" fmla="*/ 763176 w 971705"/>
              <a:gd name="connsiteY5" fmla="*/ 9796 h 687201"/>
              <a:gd name="connsiteX6" fmla="*/ 259064 w 971705"/>
              <a:gd name="connsiteY6" fmla="*/ 75069 h 687201"/>
              <a:gd name="connsiteX7" fmla="*/ 16950 w 971705"/>
              <a:gd name="connsiteY7" fmla="*/ 313452 h 687201"/>
              <a:gd name="connsiteX8" fmla="*/ 247426 w 971705"/>
              <a:gd name="connsiteY8" fmla="*/ 626714 h 687201"/>
              <a:gd name="connsiteX9" fmla="*/ 270951 w 971705"/>
              <a:gd name="connsiteY9" fmla="*/ 687201 h 687201"/>
              <a:gd name="connsiteX0" fmla="*/ 238078 w 938832"/>
              <a:gd name="connsiteY0" fmla="*/ 686664 h 686664"/>
              <a:gd name="connsiteX1" fmla="*/ 324474 w 938832"/>
              <a:gd name="connsiteY1" fmla="*/ 650481 h 686664"/>
              <a:gd name="connsiteX2" fmla="*/ 580593 w 938832"/>
              <a:gd name="connsiteY2" fmla="*/ 613723 h 686664"/>
              <a:gd name="connsiteX3" fmla="*/ 892824 w 938832"/>
              <a:gd name="connsiteY3" fmla="*/ 441573 h 686664"/>
              <a:gd name="connsiteX4" fmla="*/ 920513 w 938832"/>
              <a:gd name="connsiteY4" fmla="*/ 256044 h 686664"/>
              <a:gd name="connsiteX5" fmla="*/ 730303 w 938832"/>
              <a:gd name="connsiteY5" fmla="*/ 9259 h 686664"/>
              <a:gd name="connsiteX6" fmla="*/ 226191 w 938832"/>
              <a:gd name="connsiteY6" fmla="*/ 74532 h 686664"/>
              <a:gd name="connsiteX7" fmla="*/ 23383 w 938832"/>
              <a:gd name="connsiteY7" fmla="*/ 284183 h 686664"/>
              <a:gd name="connsiteX8" fmla="*/ 214553 w 938832"/>
              <a:gd name="connsiteY8" fmla="*/ 626177 h 686664"/>
              <a:gd name="connsiteX9" fmla="*/ 238078 w 938832"/>
              <a:gd name="connsiteY9" fmla="*/ 686664 h 686664"/>
              <a:gd name="connsiteX0" fmla="*/ 238078 w 940200"/>
              <a:gd name="connsiteY0" fmla="*/ 721245 h 721245"/>
              <a:gd name="connsiteX1" fmla="*/ 324474 w 940200"/>
              <a:gd name="connsiteY1" fmla="*/ 685062 h 721245"/>
              <a:gd name="connsiteX2" fmla="*/ 580593 w 940200"/>
              <a:gd name="connsiteY2" fmla="*/ 648304 h 721245"/>
              <a:gd name="connsiteX3" fmla="*/ 892824 w 940200"/>
              <a:gd name="connsiteY3" fmla="*/ 476154 h 721245"/>
              <a:gd name="connsiteX4" fmla="*/ 920513 w 940200"/>
              <a:gd name="connsiteY4" fmla="*/ 290625 h 721245"/>
              <a:gd name="connsiteX5" fmla="*/ 710990 w 940200"/>
              <a:gd name="connsiteY5" fmla="*/ 6592 h 721245"/>
              <a:gd name="connsiteX6" fmla="*/ 226191 w 940200"/>
              <a:gd name="connsiteY6" fmla="*/ 109113 h 721245"/>
              <a:gd name="connsiteX7" fmla="*/ 23383 w 940200"/>
              <a:gd name="connsiteY7" fmla="*/ 318764 h 721245"/>
              <a:gd name="connsiteX8" fmla="*/ 214553 w 940200"/>
              <a:gd name="connsiteY8" fmla="*/ 660758 h 721245"/>
              <a:gd name="connsiteX9" fmla="*/ 238078 w 940200"/>
              <a:gd name="connsiteY9" fmla="*/ 721245 h 721245"/>
              <a:gd name="connsiteX0" fmla="*/ 238078 w 943536"/>
              <a:gd name="connsiteY0" fmla="*/ 720896 h 720896"/>
              <a:gd name="connsiteX1" fmla="*/ 324474 w 943536"/>
              <a:gd name="connsiteY1" fmla="*/ 684713 h 720896"/>
              <a:gd name="connsiteX2" fmla="*/ 580593 w 943536"/>
              <a:gd name="connsiteY2" fmla="*/ 647955 h 720896"/>
              <a:gd name="connsiteX3" fmla="*/ 892824 w 943536"/>
              <a:gd name="connsiteY3" fmla="*/ 475805 h 720896"/>
              <a:gd name="connsiteX4" fmla="*/ 925324 w 943536"/>
              <a:gd name="connsiteY4" fmla="*/ 283788 h 720896"/>
              <a:gd name="connsiteX5" fmla="*/ 710990 w 943536"/>
              <a:gd name="connsiteY5" fmla="*/ 6243 h 720896"/>
              <a:gd name="connsiteX6" fmla="*/ 226191 w 943536"/>
              <a:gd name="connsiteY6" fmla="*/ 108764 h 720896"/>
              <a:gd name="connsiteX7" fmla="*/ 23383 w 943536"/>
              <a:gd name="connsiteY7" fmla="*/ 318415 h 720896"/>
              <a:gd name="connsiteX8" fmla="*/ 214553 w 943536"/>
              <a:gd name="connsiteY8" fmla="*/ 660409 h 720896"/>
              <a:gd name="connsiteX9" fmla="*/ 238078 w 943536"/>
              <a:gd name="connsiteY9" fmla="*/ 720896 h 720896"/>
              <a:gd name="connsiteX0" fmla="*/ 238078 w 932042"/>
              <a:gd name="connsiteY0" fmla="*/ 720896 h 720896"/>
              <a:gd name="connsiteX1" fmla="*/ 324474 w 932042"/>
              <a:gd name="connsiteY1" fmla="*/ 684713 h 720896"/>
              <a:gd name="connsiteX2" fmla="*/ 580593 w 932042"/>
              <a:gd name="connsiteY2" fmla="*/ 647955 h 720896"/>
              <a:gd name="connsiteX3" fmla="*/ 850829 w 932042"/>
              <a:gd name="connsiteY3" fmla="*/ 489522 h 720896"/>
              <a:gd name="connsiteX4" fmla="*/ 925324 w 932042"/>
              <a:gd name="connsiteY4" fmla="*/ 283788 h 720896"/>
              <a:gd name="connsiteX5" fmla="*/ 710990 w 932042"/>
              <a:gd name="connsiteY5" fmla="*/ 6243 h 720896"/>
              <a:gd name="connsiteX6" fmla="*/ 226191 w 932042"/>
              <a:gd name="connsiteY6" fmla="*/ 108764 h 720896"/>
              <a:gd name="connsiteX7" fmla="*/ 23383 w 932042"/>
              <a:gd name="connsiteY7" fmla="*/ 318415 h 720896"/>
              <a:gd name="connsiteX8" fmla="*/ 214553 w 932042"/>
              <a:gd name="connsiteY8" fmla="*/ 660409 h 720896"/>
              <a:gd name="connsiteX9" fmla="*/ 238078 w 932042"/>
              <a:gd name="connsiteY9" fmla="*/ 720896 h 720896"/>
              <a:gd name="connsiteX0" fmla="*/ 294564 w 988528"/>
              <a:gd name="connsiteY0" fmla="*/ 721257 h 721257"/>
              <a:gd name="connsiteX1" fmla="*/ 380960 w 988528"/>
              <a:gd name="connsiteY1" fmla="*/ 685074 h 721257"/>
              <a:gd name="connsiteX2" fmla="*/ 637079 w 988528"/>
              <a:gd name="connsiteY2" fmla="*/ 648316 h 721257"/>
              <a:gd name="connsiteX3" fmla="*/ 907315 w 988528"/>
              <a:gd name="connsiteY3" fmla="*/ 489883 h 721257"/>
              <a:gd name="connsiteX4" fmla="*/ 981810 w 988528"/>
              <a:gd name="connsiteY4" fmla="*/ 284149 h 721257"/>
              <a:gd name="connsiteX5" fmla="*/ 767476 w 988528"/>
              <a:gd name="connsiteY5" fmla="*/ 6604 h 721257"/>
              <a:gd name="connsiteX6" fmla="*/ 282677 w 988528"/>
              <a:gd name="connsiteY6" fmla="*/ 109125 h 721257"/>
              <a:gd name="connsiteX7" fmla="*/ 14036 w 988528"/>
              <a:gd name="connsiteY7" fmla="*/ 355779 h 721257"/>
              <a:gd name="connsiteX8" fmla="*/ 271039 w 988528"/>
              <a:gd name="connsiteY8" fmla="*/ 660770 h 721257"/>
              <a:gd name="connsiteX9" fmla="*/ 294564 w 988528"/>
              <a:gd name="connsiteY9" fmla="*/ 721257 h 721257"/>
              <a:gd name="connsiteX0" fmla="*/ 308360 w 1002324"/>
              <a:gd name="connsiteY0" fmla="*/ 721378 h 721378"/>
              <a:gd name="connsiteX1" fmla="*/ 394756 w 1002324"/>
              <a:gd name="connsiteY1" fmla="*/ 685195 h 721378"/>
              <a:gd name="connsiteX2" fmla="*/ 650875 w 1002324"/>
              <a:gd name="connsiteY2" fmla="*/ 648437 h 721378"/>
              <a:gd name="connsiteX3" fmla="*/ 921111 w 1002324"/>
              <a:gd name="connsiteY3" fmla="*/ 490004 h 721378"/>
              <a:gd name="connsiteX4" fmla="*/ 995606 w 1002324"/>
              <a:gd name="connsiteY4" fmla="*/ 284270 h 721378"/>
              <a:gd name="connsiteX5" fmla="*/ 781272 w 1002324"/>
              <a:gd name="connsiteY5" fmla="*/ 6725 h 721378"/>
              <a:gd name="connsiteX6" fmla="*/ 296473 w 1002324"/>
              <a:gd name="connsiteY6" fmla="*/ 109246 h 721378"/>
              <a:gd name="connsiteX7" fmla="*/ 12734 w 1002324"/>
              <a:gd name="connsiteY7" fmla="*/ 367519 h 721378"/>
              <a:gd name="connsiteX8" fmla="*/ 284835 w 1002324"/>
              <a:gd name="connsiteY8" fmla="*/ 660891 h 721378"/>
              <a:gd name="connsiteX9" fmla="*/ 308360 w 1002324"/>
              <a:gd name="connsiteY9" fmla="*/ 721378 h 721378"/>
              <a:gd name="connsiteX0" fmla="*/ 308360 w 1001714"/>
              <a:gd name="connsiteY0" fmla="*/ 721378 h 721378"/>
              <a:gd name="connsiteX1" fmla="*/ 394756 w 1001714"/>
              <a:gd name="connsiteY1" fmla="*/ 685195 h 721378"/>
              <a:gd name="connsiteX2" fmla="*/ 650875 w 1001714"/>
              <a:gd name="connsiteY2" fmla="*/ 648437 h 721378"/>
              <a:gd name="connsiteX3" fmla="*/ 917242 w 1001714"/>
              <a:gd name="connsiteY3" fmla="*/ 475683 h 721378"/>
              <a:gd name="connsiteX4" fmla="*/ 995606 w 1001714"/>
              <a:gd name="connsiteY4" fmla="*/ 284270 h 721378"/>
              <a:gd name="connsiteX5" fmla="*/ 781272 w 1001714"/>
              <a:gd name="connsiteY5" fmla="*/ 6725 h 721378"/>
              <a:gd name="connsiteX6" fmla="*/ 296473 w 1001714"/>
              <a:gd name="connsiteY6" fmla="*/ 109246 h 721378"/>
              <a:gd name="connsiteX7" fmla="*/ 12734 w 1001714"/>
              <a:gd name="connsiteY7" fmla="*/ 367519 h 721378"/>
              <a:gd name="connsiteX8" fmla="*/ 284835 w 1001714"/>
              <a:gd name="connsiteY8" fmla="*/ 660891 h 721378"/>
              <a:gd name="connsiteX9" fmla="*/ 308360 w 1001714"/>
              <a:gd name="connsiteY9" fmla="*/ 721378 h 721378"/>
              <a:gd name="connsiteX0" fmla="*/ 308360 w 1001852"/>
              <a:gd name="connsiteY0" fmla="*/ 721378 h 721378"/>
              <a:gd name="connsiteX1" fmla="*/ 394756 w 1001852"/>
              <a:gd name="connsiteY1" fmla="*/ 685195 h 721378"/>
              <a:gd name="connsiteX2" fmla="*/ 641147 w 1001852"/>
              <a:gd name="connsiteY2" fmla="*/ 639079 h 721378"/>
              <a:gd name="connsiteX3" fmla="*/ 917242 w 1001852"/>
              <a:gd name="connsiteY3" fmla="*/ 475683 h 721378"/>
              <a:gd name="connsiteX4" fmla="*/ 995606 w 1001852"/>
              <a:gd name="connsiteY4" fmla="*/ 284270 h 721378"/>
              <a:gd name="connsiteX5" fmla="*/ 781272 w 1001852"/>
              <a:gd name="connsiteY5" fmla="*/ 6725 h 721378"/>
              <a:gd name="connsiteX6" fmla="*/ 296473 w 1001852"/>
              <a:gd name="connsiteY6" fmla="*/ 109246 h 721378"/>
              <a:gd name="connsiteX7" fmla="*/ 12734 w 1001852"/>
              <a:gd name="connsiteY7" fmla="*/ 367519 h 721378"/>
              <a:gd name="connsiteX8" fmla="*/ 284835 w 1001852"/>
              <a:gd name="connsiteY8" fmla="*/ 660891 h 721378"/>
              <a:gd name="connsiteX9" fmla="*/ 308360 w 1001852"/>
              <a:gd name="connsiteY9" fmla="*/ 721378 h 721378"/>
              <a:gd name="connsiteX0" fmla="*/ 308360 w 1001852"/>
              <a:gd name="connsiteY0" fmla="*/ 719754 h 719754"/>
              <a:gd name="connsiteX1" fmla="*/ 394756 w 1001852"/>
              <a:gd name="connsiteY1" fmla="*/ 683571 h 719754"/>
              <a:gd name="connsiteX2" fmla="*/ 641147 w 1001852"/>
              <a:gd name="connsiteY2" fmla="*/ 637455 h 719754"/>
              <a:gd name="connsiteX3" fmla="*/ 917242 w 1001852"/>
              <a:gd name="connsiteY3" fmla="*/ 474059 h 719754"/>
              <a:gd name="connsiteX4" fmla="*/ 995606 w 1001852"/>
              <a:gd name="connsiteY4" fmla="*/ 282646 h 719754"/>
              <a:gd name="connsiteX5" fmla="*/ 781272 w 1001852"/>
              <a:gd name="connsiteY5" fmla="*/ 5101 h 719754"/>
              <a:gd name="connsiteX6" fmla="*/ 311517 w 1001852"/>
              <a:gd name="connsiteY6" fmla="*/ 122448 h 719754"/>
              <a:gd name="connsiteX7" fmla="*/ 12734 w 1001852"/>
              <a:gd name="connsiteY7" fmla="*/ 365895 h 719754"/>
              <a:gd name="connsiteX8" fmla="*/ 284835 w 1001852"/>
              <a:gd name="connsiteY8" fmla="*/ 659267 h 719754"/>
              <a:gd name="connsiteX9" fmla="*/ 308360 w 1001852"/>
              <a:gd name="connsiteY9" fmla="*/ 719754 h 719754"/>
              <a:gd name="connsiteX0" fmla="*/ 304337 w 997829"/>
              <a:gd name="connsiteY0" fmla="*/ 719754 h 719754"/>
              <a:gd name="connsiteX1" fmla="*/ 390733 w 997829"/>
              <a:gd name="connsiteY1" fmla="*/ 683571 h 719754"/>
              <a:gd name="connsiteX2" fmla="*/ 637124 w 997829"/>
              <a:gd name="connsiteY2" fmla="*/ 637455 h 719754"/>
              <a:gd name="connsiteX3" fmla="*/ 913219 w 997829"/>
              <a:gd name="connsiteY3" fmla="*/ 474059 h 719754"/>
              <a:gd name="connsiteX4" fmla="*/ 991583 w 997829"/>
              <a:gd name="connsiteY4" fmla="*/ 282646 h 719754"/>
              <a:gd name="connsiteX5" fmla="*/ 777249 w 997829"/>
              <a:gd name="connsiteY5" fmla="*/ 5101 h 719754"/>
              <a:gd name="connsiteX6" fmla="*/ 307494 w 997829"/>
              <a:gd name="connsiteY6" fmla="*/ 122448 h 719754"/>
              <a:gd name="connsiteX7" fmla="*/ 8711 w 997829"/>
              <a:gd name="connsiteY7" fmla="*/ 365895 h 719754"/>
              <a:gd name="connsiteX8" fmla="*/ 280812 w 997829"/>
              <a:gd name="connsiteY8" fmla="*/ 659267 h 719754"/>
              <a:gd name="connsiteX9" fmla="*/ 304337 w 997829"/>
              <a:gd name="connsiteY9" fmla="*/ 719754 h 719754"/>
              <a:gd name="connsiteX0" fmla="*/ 304337 w 1000140"/>
              <a:gd name="connsiteY0" fmla="*/ 719754 h 719754"/>
              <a:gd name="connsiteX1" fmla="*/ 390733 w 1000140"/>
              <a:gd name="connsiteY1" fmla="*/ 683571 h 719754"/>
              <a:gd name="connsiteX2" fmla="*/ 637124 w 1000140"/>
              <a:gd name="connsiteY2" fmla="*/ 637455 h 719754"/>
              <a:gd name="connsiteX3" fmla="*/ 926023 w 1000140"/>
              <a:gd name="connsiteY3" fmla="*/ 465382 h 719754"/>
              <a:gd name="connsiteX4" fmla="*/ 991583 w 1000140"/>
              <a:gd name="connsiteY4" fmla="*/ 282646 h 719754"/>
              <a:gd name="connsiteX5" fmla="*/ 777249 w 1000140"/>
              <a:gd name="connsiteY5" fmla="*/ 5101 h 719754"/>
              <a:gd name="connsiteX6" fmla="*/ 307494 w 1000140"/>
              <a:gd name="connsiteY6" fmla="*/ 122448 h 719754"/>
              <a:gd name="connsiteX7" fmla="*/ 8711 w 1000140"/>
              <a:gd name="connsiteY7" fmla="*/ 365895 h 719754"/>
              <a:gd name="connsiteX8" fmla="*/ 280812 w 1000140"/>
              <a:gd name="connsiteY8" fmla="*/ 659267 h 719754"/>
              <a:gd name="connsiteX9" fmla="*/ 304337 w 1000140"/>
              <a:gd name="connsiteY9" fmla="*/ 719754 h 719754"/>
              <a:gd name="connsiteX0" fmla="*/ 304337 w 1000232"/>
              <a:gd name="connsiteY0" fmla="*/ 719754 h 719754"/>
              <a:gd name="connsiteX1" fmla="*/ 390733 w 1000232"/>
              <a:gd name="connsiteY1" fmla="*/ 683571 h 719754"/>
              <a:gd name="connsiteX2" fmla="*/ 632822 w 1000232"/>
              <a:gd name="connsiteY2" fmla="*/ 627487 h 719754"/>
              <a:gd name="connsiteX3" fmla="*/ 926023 w 1000232"/>
              <a:gd name="connsiteY3" fmla="*/ 465382 h 719754"/>
              <a:gd name="connsiteX4" fmla="*/ 991583 w 1000232"/>
              <a:gd name="connsiteY4" fmla="*/ 282646 h 719754"/>
              <a:gd name="connsiteX5" fmla="*/ 777249 w 1000232"/>
              <a:gd name="connsiteY5" fmla="*/ 5101 h 719754"/>
              <a:gd name="connsiteX6" fmla="*/ 307494 w 1000232"/>
              <a:gd name="connsiteY6" fmla="*/ 122448 h 719754"/>
              <a:gd name="connsiteX7" fmla="*/ 8711 w 1000232"/>
              <a:gd name="connsiteY7" fmla="*/ 365895 h 719754"/>
              <a:gd name="connsiteX8" fmla="*/ 280812 w 1000232"/>
              <a:gd name="connsiteY8" fmla="*/ 659267 h 719754"/>
              <a:gd name="connsiteX9" fmla="*/ 304337 w 1000232"/>
              <a:gd name="connsiteY9" fmla="*/ 719754 h 719754"/>
              <a:gd name="connsiteX0" fmla="*/ 304337 w 1000232"/>
              <a:gd name="connsiteY0" fmla="*/ 719754 h 719754"/>
              <a:gd name="connsiteX1" fmla="*/ 399952 w 1000232"/>
              <a:gd name="connsiteY1" fmla="*/ 666587 h 719754"/>
              <a:gd name="connsiteX2" fmla="*/ 632822 w 1000232"/>
              <a:gd name="connsiteY2" fmla="*/ 627487 h 719754"/>
              <a:gd name="connsiteX3" fmla="*/ 926023 w 1000232"/>
              <a:gd name="connsiteY3" fmla="*/ 465382 h 719754"/>
              <a:gd name="connsiteX4" fmla="*/ 991583 w 1000232"/>
              <a:gd name="connsiteY4" fmla="*/ 282646 h 719754"/>
              <a:gd name="connsiteX5" fmla="*/ 777249 w 1000232"/>
              <a:gd name="connsiteY5" fmla="*/ 5101 h 719754"/>
              <a:gd name="connsiteX6" fmla="*/ 307494 w 1000232"/>
              <a:gd name="connsiteY6" fmla="*/ 122448 h 719754"/>
              <a:gd name="connsiteX7" fmla="*/ 8711 w 1000232"/>
              <a:gd name="connsiteY7" fmla="*/ 365895 h 719754"/>
              <a:gd name="connsiteX8" fmla="*/ 280812 w 1000232"/>
              <a:gd name="connsiteY8" fmla="*/ 659267 h 719754"/>
              <a:gd name="connsiteX9" fmla="*/ 304337 w 1000232"/>
              <a:gd name="connsiteY9" fmla="*/ 719754 h 719754"/>
              <a:gd name="connsiteX0" fmla="*/ 304337 w 991570"/>
              <a:gd name="connsiteY0" fmla="*/ 718638 h 718638"/>
              <a:gd name="connsiteX1" fmla="*/ 399952 w 991570"/>
              <a:gd name="connsiteY1" fmla="*/ 665471 h 718638"/>
              <a:gd name="connsiteX2" fmla="*/ 632822 w 991570"/>
              <a:gd name="connsiteY2" fmla="*/ 626371 h 718638"/>
              <a:gd name="connsiteX3" fmla="*/ 926023 w 991570"/>
              <a:gd name="connsiteY3" fmla="*/ 464266 h 718638"/>
              <a:gd name="connsiteX4" fmla="*/ 981545 w 991570"/>
              <a:gd name="connsiteY4" fmla="*/ 258272 h 718638"/>
              <a:gd name="connsiteX5" fmla="*/ 777249 w 991570"/>
              <a:gd name="connsiteY5" fmla="*/ 3985 h 718638"/>
              <a:gd name="connsiteX6" fmla="*/ 307494 w 991570"/>
              <a:gd name="connsiteY6" fmla="*/ 121332 h 718638"/>
              <a:gd name="connsiteX7" fmla="*/ 8711 w 991570"/>
              <a:gd name="connsiteY7" fmla="*/ 364779 h 718638"/>
              <a:gd name="connsiteX8" fmla="*/ 280812 w 991570"/>
              <a:gd name="connsiteY8" fmla="*/ 658151 h 718638"/>
              <a:gd name="connsiteX9" fmla="*/ 304337 w 991570"/>
              <a:gd name="connsiteY9" fmla="*/ 718638 h 718638"/>
              <a:gd name="connsiteX0" fmla="*/ 304337 w 992211"/>
              <a:gd name="connsiteY0" fmla="*/ 718638 h 718638"/>
              <a:gd name="connsiteX1" fmla="*/ 399952 w 992211"/>
              <a:gd name="connsiteY1" fmla="*/ 665471 h 718638"/>
              <a:gd name="connsiteX2" fmla="*/ 632822 w 992211"/>
              <a:gd name="connsiteY2" fmla="*/ 626371 h 718638"/>
              <a:gd name="connsiteX3" fmla="*/ 928468 w 992211"/>
              <a:gd name="connsiteY3" fmla="*/ 445968 h 718638"/>
              <a:gd name="connsiteX4" fmla="*/ 981545 w 992211"/>
              <a:gd name="connsiteY4" fmla="*/ 258272 h 718638"/>
              <a:gd name="connsiteX5" fmla="*/ 777249 w 992211"/>
              <a:gd name="connsiteY5" fmla="*/ 3985 h 718638"/>
              <a:gd name="connsiteX6" fmla="*/ 307494 w 992211"/>
              <a:gd name="connsiteY6" fmla="*/ 121332 h 718638"/>
              <a:gd name="connsiteX7" fmla="*/ 8711 w 992211"/>
              <a:gd name="connsiteY7" fmla="*/ 364779 h 718638"/>
              <a:gd name="connsiteX8" fmla="*/ 280812 w 992211"/>
              <a:gd name="connsiteY8" fmla="*/ 658151 h 718638"/>
              <a:gd name="connsiteX9" fmla="*/ 304337 w 992211"/>
              <a:gd name="connsiteY9" fmla="*/ 718638 h 718638"/>
              <a:gd name="connsiteX0" fmla="*/ 304337 w 993655"/>
              <a:gd name="connsiteY0" fmla="*/ 717746 h 717746"/>
              <a:gd name="connsiteX1" fmla="*/ 399952 w 993655"/>
              <a:gd name="connsiteY1" fmla="*/ 664579 h 717746"/>
              <a:gd name="connsiteX2" fmla="*/ 632822 w 993655"/>
              <a:gd name="connsiteY2" fmla="*/ 625479 h 717746"/>
              <a:gd name="connsiteX3" fmla="*/ 928468 w 993655"/>
              <a:gd name="connsiteY3" fmla="*/ 445076 h 717746"/>
              <a:gd name="connsiteX4" fmla="*/ 983273 w 993655"/>
              <a:gd name="connsiteY4" fmla="*/ 237421 h 717746"/>
              <a:gd name="connsiteX5" fmla="*/ 777249 w 993655"/>
              <a:gd name="connsiteY5" fmla="*/ 3093 h 717746"/>
              <a:gd name="connsiteX6" fmla="*/ 307494 w 993655"/>
              <a:gd name="connsiteY6" fmla="*/ 120440 h 717746"/>
              <a:gd name="connsiteX7" fmla="*/ 8711 w 993655"/>
              <a:gd name="connsiteY7" fmla="*/ 363887 h 717746"/>
              <a:gd name="connsiteX8" fmla="*/ 280812 w 993655"/>
              <a:gd name="connsiteY8" fmla="*/ 657259 h 717746"/>
              <a:gd name="connsiteX9" fmla="*/ 304337 w 993655"/>
              <a:gd name="connsiteY9" fmla="*/ 717746 h 717746"/>
              <a:gd name="connsiteX0" fmla="*/ 304337 w 991662"/>
              <a:gd name="connsiteY0" fmla="*/ 717746 h 717746"/>
              <a:gd name="connsiteX1" fmla="*/ 399952 w 991662"/>
              <a:gd name="connsiteY1" fmla="*/ 664579 h 717746"/>
              <a:gd name="connsiteX2" fmla="*/ 632822 w 991662"/>
              <a:gd name="connsiteY2" fmla="*/ 625479 h 717746"/>
              <a:gd name="connsiteX3" fmla="*/ 928468 w 991662"/>
              <a:gd name="connsiteY3" fmla="*/ 445076 h 717746"/>
              <a:gd name="connsiteX4" fmla="*/ 983273 w 991662"/>
              <a:gd name="connsiteY4" fmla="*/ 237421 h 717746"/>
              <a:gd name="connsiteX5" fmla="*/ 777249 w 991662"/>
              <a:gd name="connsiteY5" fmla="*/ 3093 h 717746"/>
              <a:gd name="connsiteX6" fmla="*/ 307494 w 991662"/>
              <a:gd name="connsiteY6" fmla="*/ 120440 h 717746"/>
              <a:gd name="connsiteX7" fmla="*/ 8711 w 991662"/>
              <a:gd name="connsiteY7" fmla="*/ 363887 h 717746"/>
              <a:gd name="connsiteX8" fmla="*/ 280812 w 991662"/>
              <a:gd name="connsiteY8" fmla="*/ 657259 h 717746"/>
              <a:gd name="connsiteX9" fmla="*/ 304337 w 991662"/>
              <a:gd name="connsiteY9" fmla="*/ 717746 h 717746"/>
              <a:gd name="connsiteX0" fmla="*/ 304337 w 989471"/>
              <a:gd name="connsiteY0" fmla="*/ 717746 h 717746"/>
              <a:gd name="connsiteX1" fmla="*/ 399952 w 989471"/>
              <a:gd name="connsiteY1" fmla="*/ 664579 h 717746"/>
              <a:gd name="connsiteX2" fmla="*/ 632822 w 989471"/>
              <a:gd name="connsiteY2" fmla="*/ 625479 h 717746"/>
              <a:gd name="connsiteX3" fmla="*/ 916010 w 989471"/>
              <a:gd name="connsiteY3" fmla="*/ 449761 h 717746"/>
              <a:gd name="connsiteX4" fmla="*/ 983273 w 989471"/>
              <a:gd name="connsiteY4" fmla="*/ 237421 h 717746"/>
              <a:gd name="connsiteX5" fmla="*/ 777249 w 989471"/>
              <a:gd name="connsiteY5" fmla="*/ 3093 h 717746"/>
              <a:gd name="connsiteX6" fmla="*/ 307494 w 989471"/>
              <a:gd name="connsiteY6" fmla="*/ 120440 h 717746"/>
              <a:gd name="connsiteX7" fmla="*/ 8711 w 989471"/>
              <a:gd name="connsiteY7" fmla="*/ 363887 h 717746"/>
              <a:gd name="connsiteX8" fmla="*/ 280812 w 989471"/>
              <a:gd name="connsiteY8" fmla="*/ 657259 h 717746"/>
              <a:gd name="connsiteX9" fmla="*/ 304337 w 989471"/>
              <a:gd name="connsiteY9" fmla="*/ 717746 h 717746"/>
              <a:gd name="connsiteX0" fmla="*/ 304337 w 989471"/>
              <a:gd name="connsiteY0" fmla="*/ 716680 h 716680"/>
              <a:gd name="connsiteX1" fmla="*/ 399952 w 989471"/>
              <a:gd name="connsiteY1" fmla="*/ 663513 h 716680"/>
              <a:gd name="connsiteX2" fmla="*/ 632822 w 989471"/>
              <a:gd name="connsiteY2" fmla="*/ 624413 h 716680"/>
              <a:gd name="connsiteX3" fmla="*/ 916010 w 989471"/>
              <a:gd name="connsiteY3" fmla="*/ 448695 h 716680"/>
              <a:gd name="connsiteX4" fmla="*/ 983273 w 989471"/>
              <a:gd name="connsiteY4" fmla="*/ 236355 h 716680"/>
              <a:gd name="connsiteX5" fmla="*/ 777249 w 989471"/>
              <a:gd name="connsiteY5" fmla="*/ 2027 h 716680"/>
              <a:gd name="connsiteX6" fmla="*/ 314664 w 989471"/>
              <a:gd name="connsiteY6" fmla="*/ 135987 h 716680"/>
              <a:gd name="connsiteX7" fmla="*/ 8711 w 989471"/>
              <a:gd name="connsiteY7" fmla="*/ 362821 h 716680"/>
              <a:gd name="connsiteX8" fmla="*/ 280812 w 989471"/>
              <a:gd name="connsiteY8" fmla="*/ 656193 h 716680"/>
              <a:gd name="connsiteX9" fmla="*/ 304337 w 989471"/>
              <a:gd name="connsiteY9" fmla="*/ 716680 h 716680"/>
              <a:gd name="connsiteX0" fmla="*/ 292743 w 977877"/>
              <a:gd name="connsiteY0" fmla="*/ 716666 h 716666"/>
              <a:gd name="connsiteX1" fmla="*/ 388358 w 977877"/>
              <a:gd name="connsiteY1" fmla="*/ 663499 h 716666"/>
              <a:gd name="connsiteX2" fmla="*/ 621228 w 977877"/>
              <a:gd name="connsiteY2" fmla="*/ 624399 h 716666"/>
              <a:gd name="connsiteX3" fmla="*/ 904416 w 977877"/>
              <a:gd name="connsiteY3" fmla="*/ 448681 h 716666"/>
              <a:gd name="connsiteX4" fmla="*/ 971679 w 977877"/>
              <a:gd name="connsiteY4" fmla="*/ 236341 h 716666"/>
              <a:gd name="connsiteX5" fmla="*/ 765655 w 977877"/>
              <a:gd name="connsiteY5" fmla="*/ 2013 h 716666"/>
              <a:gd name="connsiteX6" fmla="*/ 303070 w 977877"/>
              <a:gd name="connsiteY6" fmla="*/ 135973 h 716666"/>
              <a:gd name="connsiteX7" fmla="*/ 9575 w 977877"/>
              <a:gd name="connsiteY7" fmla="*/ 358122 h 716666"/>
              <a:gd name="connsiteX8" fmla="*/ 269218 w 977877"/>
              <a:gd name="connsiteY8" fmla="*/ 656179 h 716666"/>
              <a:gd name="connsiteX9" fmla="*/ 292743 w 977877"/>
              <a:gd name="connsiteY9" fmla="*/ 716666 h 716666"/>
              <a:gd name="connsiteX0" fmla="*/ 292743 w 977482"/>
              <a:gd name="connsiteY0" fmla="*/ 701983 h 701983"/>
              <a:gd name="connsiteX1" fmla="*/ 388358 w 977482"/>
              <a:gd name="connsiteY1" fmla="*/ 648816 h 701983"/>
              <a:gd name="connsiteX2" fmla="*/ 621228 w 977482"/>
              <a:gd name="connsiteY2" fmla="*/ 609716 h 701983"/>
              <a:gd name="connsiteX3" fmla="*/ 904416 w 977482"/>
              <a:gd name="connsiteY3" fmla="*/ 433998 h 701983"/>
              <a:gd name="connsiteX4" fmla="*/ 971679 w 977482"/>
              <a:gd name="connsiteY4" fmla="*/ 221658 h 701983"/>
              <a:gd name="connsiteX5" fmla="*/ 772108 w 977482"/>
              <a:gd name="connsiteY5" fmla="*/ 2282 h 701983"/>
              <a:gd name="connsiteX6" fmla="*/ 303070 w 977482"/>
              <a:gd name="connsiteY6" fmla="*/ 121290 h 701983"/>
              <a:gd name="connsiteX7" fmla="*/ 9575 w 977482"/>
              <a:gd name="connsiteY7" fmla="*/ 343439 h 701983"/>
              <a:gd name="connsiteX8" fmla="*/ 269218 w 977482"/>
              <a:gd name="connsiteY8" fmla="*/ 641496 h 701983"/>
              <a:gd name="connsiteX9" fmla="*/ 292743 w 977482"/>
              <a:gd name="connsiteY9" fmla="*/ 701983 h 701983"/>
              <a:gd name="connsiteX0" fmla="*/ 292743 w 973570"/>
              <a:gd name="connsiteY0" fmla="*/ 701983 h 701983"/>
              <a:gd name="connsiteX1" fmla="*/ 388358 w 973570"/>
              <a:gd name="connsiteY1" fmla="*/ 648816 h 701983"/>
              <a:gd name="connsiteX2" fmla="*/ 621228 w 973570"/>
              <a:gd name="connsiteY2" fmla="*/ 609716 h 701983"/>
              <a:gd name="connsiteX3" fmla="*/ 862937 w 973570"/>
              <a:gd name="connsiteY3" fmla="*/ 454570 h 701983"/>
              <a:gd name="connsiteX4" fmla="*/ 971679 w 973570"/>
              <a:gd name="connsiteY4" fmla="*/ 221658 h 701983"/>
              <a:gd name="connsiteX5" fmla="*/ 772108 w 973570"/>
              <a:gd name="connsiteY5" fmla="*/ 2282 h 701983"/>
              <a:gd name="connsiteX6" fmla="*/ 303070 w 973570"/>
              <a:gd name="connsiteY6" fmla="*/ 121290 h 701983"/>
              <a:gd name="connsiteX7" fmla="*/ 9575 w 973570"/>
              <a:gd name="connsiteY7" fmla="*/ 343439 h 701983"/>
              <a:gd name="connsiteX8" fmla="*/ 269218 w 973570"/>
              <a:gd name="connsiteY8" fmla="*/ 641496 h 701983"/>
              <a:gd name="connsiteX9" fmla="*/ 292743 w 973570"/>
              <a:gd name="connsiteY9" fmla="*/ 701983 h 701983"/>
              <a:gd name="connsiteX0" fmla="*/ 292743 w 952057"/>
              <a:gd name="connsiteY0" fmla="*/ 702570 h 702570"/>
              <a:gd name="connsiteX1" fmla="*/ 388358 w 952057"/>
              <a:gd name="connsiteY1" fmla="*/ 649403 h 702570"/>
              <a:gd name="connsiteX2" fmla="*/ 621228 w 952057"/>
              <a:gd name="connsiteY2" fmla="*/ 610303 h 702570"/>
              <a:gd name="connsiteX3" fmla="*/ 862937 w 952057"/>
              <a:gd name="connsiteY3" fmla="*/ 455157 h 702570"/>
              <a:gd name="connsiteX4" fmla="*/ 949171 w 952057"/>
              <a:gd name="connsiteY4" fmla="*/ 237080 h 702570"/>
              <a:gd name="connsiteX5" fmla="*/ 772108 w 952057"/>
              <a:gd name="connsiteY5" fmla="*/ 2869 h 702570"/>
              <a:gd name="connsiteX6" fmla="*/ 303070 w 952057"/>
              <a:gd name="connsiteY6" fmla="*/ 121877 h 702570"/>
              <a:gd name="connsiteX7" fmla="*/ 9575 w 952057"/>
              <a:gd name="connsiteY7" fmla="*/ 344026 h 702570"/>
              <a:gd name="connsiteX8" fmla="*/ 269218 w 952057"/>
              <a:gd name="connsiteY8" fmla="*/ 642083 h 702570"/>
              <a:gd name="connsiteX9" fmla="*/ 292743 w 952057"/>
              <a:gd name="connsiteY9" fmla="*/ 702570 h 702570"/>
              <a:gd name="connsiteX0" fmla="*/ 292743 w 952870"/>
              <a:gd name="connsiteY0" fmla="*/ 681136 h 681136"/>
              <a:gd name="connsiteX1" fmla="*/ 388358 w 952870"/>
              <a:gd name="connsiteY1" fmla="*/ 627969 h 681136"/>
              <a:gd name="connsiteX2" fmla="*/ 621228 w 952870"/>
              <a:gd name="connsiteY2" fmla="*/ 588869 h 681136"/>
              <a:gd name="connsiteX3" fmla="*/ 862937 w 952870"/>
              <a:gd name="connsiteY3" fmla="*/ 433723 h 681136"/>
              <a:gd name="connsiteX4" fmla="*/ 949171 w 952870"/>
              <a:gd name="connsiteY4" fmla="*/ 215646 h 681136"/>
              <a:gd name="connsiteX5" fmla="*/ 756078 w 952870"/>
              <a:gd name="connsiteY5" fmla="*/ 3530 h 681136"/>
              <a:gd name="connsiteX6" fmla="*/ 303070 w 952870"/>
              <a:gd name="connsiteY6" fmla="*/ 100443 h 681136"/>
              <a:gd name="connsiteX7" fmla="*/ 9575 w 952870"/>
              <a:gd name="connsiteY7" fmla="*/ 322592 h 681136"/>
              <a:gd name="connsiteX8" fmla="*/ 269218 w 952870"/>
              <a:gd name="connsiteY8" fmla="*/ 620649 h 681136"/>
              <a:gd name="connsiteX9" fmla="*/ 292743 w 952870"/>
              <a:gd name="connsiteY9" fmla="*/ 681136 h 6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52870" h="681136">
                <a:moveTo>
                  <a:pt x="292743" y="681136"/>
                </a:moveTo>
                <a:cubicBezTo>
                  <a:pt x="301279" y="680371"/>
                  <a:pt x="333611" y="643347"/>
                  <a:pt x="388358" y="627969"/>
                </a:cubicBezTo>
                <a:cubicBezTo>
                  <a:pt x="443105" y="612591"/>
                  <a:pt x="542132" y="621243"/>
                  <a:pt x="621228" y="588869"/>
                </a:cubicBezTo>
                <a:cubicBezTo>
                  <a:pt x="700325" y="556495"/>
                  <a:pt x="808280" y="495927"/>
                  <a:pt x="862937" y="433723"/>
                </a:cubicBezTo>
                <a:cubicBezTo>
                  <a:pt x="917594" y="371519"/>
                  <a:pt x="966981" y="287345"/>
                  <a:pt x="949171" y="215646"/>
                </a:cubicBezTo>
                <a:cubicBezTo>
                  <a:pt x="931361" y="143947"/>
                  <a:pt x="863762" y="22731"/>
                  <a:pt x="756078" y="3530"/>
                </a:cubicBezTo>
                <a:cubicBezTo>
                  <a:pt x="648395" y="-15671"/>
                  <a:pt x="427487" y="47266"/>
                  <a:pt x="303070" y="100443"/>
                </a:cubicBezTo>
                <a:cubicBezTo>
                  <a:pt x="178653" y="153620"/>
                  <a:pt x="40905" y="225818"/>
                  <a:pt x="9575" y="322592"/>
                </a:cubicBezTo>
                <a:cubicBezTo>
                  <a:pt x="-27955" y="449595"/>
                  <a:pt x="42058" y="578651"/>
                  <a:pt x="269218" y="620649"/>
                </a:cubicBezTo>
                <a:cubicBezTo>
                  <a:pt x="296989" y="634107"/>
                  <a:pt x="292743" y="681136"/>
                  <a:pt x="292743" y="681136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D242FBE-2452-4D50-BD27-1EB4712B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19754">
            <a:off x="5879557" y="427366"/>
            <a:ext cx="5423337" cy="4484859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59010"/>
              <a:gd name="connsiteY0" fmla="*/ 725435 h 725435"/>
              <a:gd name="connsiteX1" fmla="*/ 408106 w 959010"/>
              <a:gd name="connsiteY1" fmla="*/ 662779 h 725435"/>
              <a:gd name="connsiteX2" fmla="*/ 805685 w 959010"/>
              <a:gd name="connsiteY2" fmla="*/ 523410 h 725435"/>
              <a:gd name="connsiteX3" fmla="*/ 954560 w 959010"/>
              <a:gd name="connsiteY3" fmla="*/ 257282 h 725435"/>
              <a:gd name="connsiteX4" fmla="*/ 674525 w 959010"/>
              <a:gd name="connsiteY4" fmla="*/ 5631 h 725435"/>
              <a:gd name="connsiteX5" fmla="*/ 15300 w 959010"/>
              <a:gd name="connsiteY5" fmla="*/ 246614 h 725435"/>
              <a:gd name="connsiteX6" fmla="*/ 217325 w 959010"/>
              <a:gd name="connsiteY6" fmla="*/ 650664 h 725435"/>
              <a:gd name="connsiteX7" fmla="*/ 284667 w 959010"/>
              <a:gd name="connsiteY7" fmla="*/ 725435 h 725435"/>
              <a:gd name="connsiteX0" fmla="*/ 284667 w 967667"/>
              <a:gd name="connsiteY0" fmla="*/ 725435 h 725435"/>
              <a:gd name="connsiteX1" fmla="*/ 408106 w 967667"/>
              <a:gd name="connsiteY1" fmla="*/ 662779 h 725435"/>
              <a:gd name="connsiteX2" fmla="*/ 868683 w 967667"/>
              <a:gd name="connsiteY2" fmla="*/ 556279 h 725435"/>
              <a:gd name="connsiteX3" fmla="*/ 954560 w 967667"/>
              <a:gd name="connsiteY3" fmla="*/ 257282 h 725435"/>
              <a:gd name="connsiteX4" fmla="*/ 674525 w 967667"/>
              <a:gd name="connsiteY4" fmla="*/ 5631 h 725435"/>
              <a:gd name="connsiteX5" fmla="*/ 15300 w 967667"/>
              <a:gd name="connsiteY5" fmla="*/ 246614 h 725435"/>
              <a:gd name="connsiteX6" fmla="*/ 217325 w 967667"/>
              <a:gd name="connsiteY6" fmla="*/ 650664 h 725435"/>
              <a:gd name="connsiteX7" fmla="*/ 284667 w 967667"/>
              <a:gd name="connsiteY7" fmla="*/ 725435 h 725435"/>
              <a:gd name="connsiteX0" fmla="*/ 284667 w 966979"/>
              <a:gd name="connsiteY0" fmla="*/ 685615 h 685615"/>
              <a:gd name="connsiteX1" fmla="*/ 408106 w 966979"/>
              <a:gd name="connsiteY1" fmla="*/ 622959 h 685615"/>
              <a:gd name="connsiteX2" fmla="*/ 868683 w 966979"/>
              <a:gd name="connsiteY2" fmla="*/ 516459 h 685615"/>
              <a:gd name="connsiteX3" fmla="*/ 954560 w 966979"/>
              <a:gd name="connsiteY3" fmla="*/ 217462 h 685615"/>
              <a:gd name="connsiteX4" fmla="*/ 684112 w 966979"/>
              <a:gd name="connsiteY4" fmla="*/ 9636 h 685615"/>
              <a:gd name="connsiteX5" fmla="*/ 15300 w 966979"/>
              <a:gd name="connsiteY5" fmla="*/ 206794 h 685615"/>
              <a:gd name="connsiteX6" fmla="*/ 217325 w 966979"/>
              <a:gd name="connsiteY6" fmla="*/ 610844 h 685615"/>
              <a:gd name="connsiteX7" fmla="*/ 284667 w 966979"/>
              <a:gd name="connsiteY7" fmla="*/ 685615 h 685615"/>
              <a:gd name="connsiteX0" fmla="*/ 283787 w 966099"/>
              <a:gd name="connsiteY0" fmla="*/ 685615 h 685615"/>
              <a:gd name="connsiteX1" fmla="*/ 407226 w 966099"/>
              <a:gd name="connsiteY1" fmla="*/ 622959 h 685615"/>
              <a:gd name="connsiteX2" fmla="*/ 867803 w 966099"/>
              <a:gd name="connsiteY2" fmla="*/ 516459 h 685615"/>
              <a:gd name="connsiteX3" fmla="*/ 953680 w 966099"/>
              <a:gd name="connsiteY3" fmla="*/ 217462 h 685615"/>
              <a:gd name="connsiteX4" fmla="*/ 683232 w 966099"/>
              <a:gd name="connsiteY4" fmla="*/ 9636 h 685615"/>
              <a:gd name="connsiteX5" fmla="*/ 14420 w 966099"/>
              <a:gd name="connsiteY5" fmla="*/ 206794 h 685615"/>
              <a:gd name="connsiteX6" fmla="*/ 221923 w 966099"/>
              <a:gd name="connsiteY6" fmla="*/ 610844 h 685615"/>
              <a:gd name="connsiteX7" fmla="*/ 283787 w 966099"/>
              <a:gd name="connsiteY7" fmla="*/ 685615 h 685615"/>
              <a:gd name="connsiteX0" fmla="*/ 282418 w 966099"/>
              <a:gd name="connsiteY0" fmla="*/ 671920 h 671920"/>
              <a:gd name="connsiteX1" fmla="*/ 407226 w 966099"/>
              <a:gd name="connsiteY1" fmla="*/ 622959 h 671920"/>
              <a:gd name="connsiteX2" fmla="*/ 867803 w 966099"/>
              <a:gd name="connsiteY2" fmla="*/ 516459 h 671920"/>
              <a:gd name="connsiteX3" fmla="*/ 953680 w 966099"/>
              <a:gd name="connsiteY3" fmla="*/ 217462 h 671920"/>
              <a:gd name="connsiteX4" fmla="*/ 683232 w 966099"/>
              <a:gd name="connsiteY4" fmla="*/ 9636 h 671920"/>
              <a:gd name="connsiteX5" fmla="*/ 14420 w 966099"/>
              <a:gd name="connsiteY5" fmla="*/ 206794 h 671920"/>
              <a:gd name="connsiteX6" fmla="*/ 221923 w 966099"/>
              <a:gd name="connsiteY6" fmla="*/ 610844 h 671920"/>
              <a:gd name="connsiteX7" fmla="*/ 282418 w 966099"/>
              <a:gd name="connsiteY7" fmla="*/ 671920 h 671920"/>
              <a:gd name="connsiteX0" fmla="*/ 282418 w 966099"/>
              <a:gd name="connsiteY0" fmla="*/ 671920 h 672429"/>
              <a:gd name="connsiteX1" fmla="*/ 338878 w 966099"/>
              <a:gd name="connsiteY1" fmla="*/ 639121 h 672429"/>
              <a:gd name="connsiteX2" fmla="*/ 407226 w 966099"/>
              <a:gd name="connsiteY2" fmla="*/ 622959 h 672429"/>
              <a:gd name="connsiteX3" fmla="*/ 867803 w 966099"/>
              <a:gd name="connsiteY3" fmla="*/ 516459 h 672429"/>
              <a:gd name="connsiteX4" fmla="*/ 953680 w 966099"/>
              <a:gd name="connsiteY4" fmla="*/ 217462 h 672429"/>
              <a:gd name="connsiteX5" fmla="*/ 683232 w 966099"/>
              <a:gd name="connsiteY5" fmla="*/ 9636 h 672429"/>
              <a:gd name="connsiteX6" fmla="*/ 14420 w 966099"/>
              <a:gd name="connsiteY6" fmla="*/ 206794 h 672429"/>
              <a:gd name="connsiteX7" fmla="*/ 221923 w 966099"/>
              <a:gd name="connsiteY7" fmla="*/ 610844 h 672429"/>
              <a:gd name="connsiteX8" fmla="*/ 282418 w 966099"/>
              <a:gd name="connsiteY8" fmla="*/ 671920 h 672429"/>
              <a:gd name="connsiteX0" fmla="*/ 282418 w 966099"/>
              <a:gd name="connsiteY0" fmla="*/ 671920 h 672356"/>
              <a:gd name="connsiteX1" fmla="*/ 337508 w 966099"/>
              <a:gd name="connsiteY1" fmla="*/ 633643 h 672356"/>
              <a:gd name="connsiteX2" fmla="*/ 407226 w 966099"/>
              <a:gd name="connsiteY2" fmla="*/ 622959 h 672356"/>
              <a:gd name="connsiteX3" fmla="*/ 867803 w 966099"/>
              <a:gd name="connsiteY3" fmla="*/ 516459 h 672356"/>
              <a:gd name="connsiteX4" fmla="*/ 953680 w 966099"/>
              <a:gd name="connsiteY4" fmla="*/ 217462 h 672356"/>
              <a:gd name="connsiteX5" fmla="*/ 683232 w 966099"/>
              <a:gd name="connsiteY5" fmla="*/ 9636 h 672356"/>
              <a:gd name="connsiteX6" fmla="*/ 14420 w 966099"/>
              <a:gd name="connsiteY6" fmla="*/ 206794 h 672356"/>
              <a:gd name="connsiteX7" fmla="*/ 221923 w 966099"/>
              <a:gd name="connsiteY7" fmla="*/ 610844 h 672356"/>
              <a:gd name="connsiteX8" fmla="*/ 282418 w 966099"/>
              <a:gd name="connsiteY8" fmla="*/ 671920 h 672356"/>
              <a:gd name="connsiteX0" fmla="*/ 282418 w 966099"/>
              <a:gd name="connsiteY0" fmla="*/ 671920 h 671920"/>
              <a:gd name="connsiteX1" fmla="*/ 337508 w 966099"/>
              <a:gd name="connsiteY1" fmla="*/ 633643 h 671920"/>
              <a:gd name="connsiteX2" fmla="*/ 407226 w 966099"/>
              <a:gd name="connsiteY2" fmla="*/ 622959 h 671920"/>
              <a:gd name="connsiteX3" fmla="*/ 867803 w 966099"/>
              <a:gd name="connsiteY3" fmla="*/ 516459 h 671920"/>
              <a:gd name="connsiteX4" fmla="*/ 953680 w 966099"/>
              <a:gd name="connsiteY4" fmla="*/ 217462 h 671920"/>
              <a:gd name="connsiteX5" fmla="*/ 683232 w 966099"/>
              <a:gd name="connsiteY5" fmla="*/ 9636 h 671920"/>
              <a:gd name="connsiteX6" fmla="*/ 14420 w 966099"/>
              <a:gd name="connsiteY6" fmla="*/ 206794 h 671920"/>
              <a:gd name="connsiteX7" fmla="*/ 221923 w 966099"/>
              <a:gd name="connsiteY7" fmla="*/ 610844 h 671920"/>
              <a:gd name="connsiteX8" fmla="*/ 282418 w 96609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409"/>
              <a:gd name="connsiteY0" fmla="*/ 671920 h 671920"/>
              <a:gd name="connsiteX1" fmla="*/ 337508 w 965409"/>
              <a:gd name="connsiteY1" fmla="*/ 633643 h 671920"/>
              <a:gd name="connsiteX2" fmla="*/ 434616 w 965409"/>
              <a:gd name="connsiteY2" fmla="*/ 627068 h 671920"/>
              <a:gd name="connsiteX3" fmla="*/ 867803 w 965409"/>
              <a:gd name="connsiteY3" fmla="*/ 516459 h 671920"/>
              <a:gd name="connsiteX4" fmla="*/ 953680 w 965409"/>
              <a:gd name="connsiteY4" fmla="*/ 217462 h 671920"/>
              <a:gd name="connsiteX5" fmla="*/ 683232 w 965409"/>
              <a:gd name="connsiteY5" fmla="*/ 9636 h 671920"/>
              <a:gd name="connsiteX6" fmla="*/ 14420 w 965409"/>
              <a:gd name="connsiteY6" fmla="*/ 206794 h 671920"/>
              <a:gd name="connsiteX7" fmla="*/ 221923 w 965409"/>
              <a:gd name="connsiteY7" fmla="*/ 610844 h 671920"/>
              <a:gd name="connsiteX8" fmla="*/ 282418 w 965409"/>
              <a:gd name="connsiteY8" fmla="*/ 671920 h 671920"/>
              <a:gd name="connsiteX0" fmla="*/ 282418 w 965343"/>
              <a:gd name="connsiteY0" fmla="*/ 671920 h 671920"/>
              <a:gd name="connsiteX1" fmla="*/ 337508 w 965343"/>
              <a:gd name="connsiteY1" fmla="*/ 633643 h 671920"/>
              <a:gd name="connsiteX2" fmla="*/ 437355 w 965343"/>
              <a:gd name="connsiteY2" fmla="*/ 631177 h 671920"/>
              <a:gd name="connsiteX3" fmla="*/ 867803 w 965343"/>
              <a:gd name="connsiteY3" fmla="*/ 516459 h 671920"/>
              <a:gd name="connsiteX4" fmla="*/ 953680 w 965343"/>
              <a:gd name="connsiteY4" fmla="*/ 217462 h 671920"/>
              <a:gd name="connsiteX5" fmla="*/ 683232 w 965343"/>
              <a:gd name="connsiteY5" fmla="*/ 9636 h 671920"/>
              <a:gd name="connsiteX6" fmla="*/ 14420 w 965343"/>
              <a:gd name="connsiteY6" fmla="*/ 206794 h 671920"/>
              <a:gd name="connsiteX7" fmla="*/ 221923 w 965343"/>
              <a:gd name="connsiteY7" fmla="*/ 610844 h 671920"/>
              <a:gd name="connsiteX8" fmla="*/ 282418 w 965343"/>
              <a:gd name="connsiteY8" fmla="*/ 671920 h 671920"/>
              <a:gd name="connsiteX0" fmla="*/ 282418 w 964893"/>
              <a:gd name="connsiteY0" fmla="*/ 664870 h 664870"/>
              <a:gd name="connsiteX1" fmla="*/ 337508 w 964893"/>
              <a:gd name="connsiteY1" fmla="*/ 626593 h 664870"/>
              <a:gd name="connsiteX2" fmla="*/ 437355 w 964893"/>
              <a:gd name="connsiteY2" fmla="*/ 624127 h 664870"/>
              <a:gd name="connsiteX3" fmla="*/ 867803 w 964893"/>
              <a:gd name="connsiteY3" fmla="*/ 509409 h 664870"/>
              <a:gd name="connsiteX4" fmla="*/ 953680 w 964893"/>
              <a:gd name="connsiteY4" fmla="*/ 210412 h 664870"/>
              <a:gd name="connsiteX5" fmla="*/ 689605 w 964893"/>
              <a:gd name="connsiteY5" fmla="*/ 10843 h 664870"/>
              <a:gd name="connsiteX6" fmla="*/ 14420 w 964893"/>
              <a:gd name="connsiteY6" fmla="*/ 199744 h 664870"/>
              <a:gd name="connsiteX7" fmla="*/ 221923 w 964893"/>
              <a:gd name="connsiteY7" fmla="*/ 603794 h 664870"/>
              <a:gd name="connsiteX8" fmla="*/ 282418 w 964893"/>
              <a:gd name="connsiteY8" fmla="*/ 664870 h 664870"/>
              <a:gd name="connsiteX0" fmla="*/ 288372 w 970847"/>
              <a:gd name="connsiteY0" fmla="*/ 654213 h 654213"/>
              <a:gd name="connsiteX1" fmla="*/ 343462 w 970847"/>
              <a:gd name="connsiteY1" fmla="*/ 615936 h 654213"/>
              <a:gd name="connsiteX2" fmla="*/ 443309 w 970847"/>
              <a:gd name="connsiteY2" fmla="*/ 613470 h 654213"/>
              <a:gd name="connsiteX3" fmla="*/ 873757 w 970847"/>
              <a:gd name="connsiteY3" fmla="*/ 498752 h 654213"/>
              <a:gd name="connsiteX4" fmla="*/ 959634 w 970847"/>
              <a:gd name="connsiteY4" fmla="*/ 199755 h 654213"/>
              <a:gd name="connsiteX5" fmla="*/ 695559 w 970847"/>
              <a:gd name="connsiteY5" fmla="*/ 186 h 654213"/>
              <a:gd name="connsiteX6" fmla="*/ 13395 w 970847"/>
              <a:gd name="connsiteY6" fmla="*/ 233317 h 654213"/>
              <a:gd name="connsiteX7" fmla="*/ 227877 w 970847"/>
              <a:gd name="connsiteY7" fmla="*/ 593137 h 654213"/>
              <a:gd name="connsiteX8" fmla="*/ 288372 w 970847"/>
              <a:gd name="connsiteY8" fmla="*/ 654213 h 654213"/>
              <a:gd name="connsiteX0" fmla="*/ 291425 w 973900"/>
              <a:gd name="connsiteY0" fmla="*/ 654213 h 654213"/>
              <a:gd name="connsiteX1" fmla="*/ 346515 w 973900"/>
              <a:gd name="connsiteY1" fmla="*/ 615936 h 654213"/>
              <a:gd name="connsiteX2" fmla="*/ 446362 w 973900"/>
              <a:gd name="connsiteY2" fmla="*/ 613470 h 654213"/>
              <a:gd name="connsiteX3" fmla="*/ 876810 w 973900"/>
              <a:gd name="connsiteY3" fmla="*/ 498752 h 654213"/>
              <a:gd name="connsiteX4" fmla="*/ 962687 w 973900"/>
              <a:gd name="connsiteY4" fmla="*/ 199755 h 654213"/>
              <a:gd name="connsiteX5" fmla="*/ 698612 w 973900"/>
              <a:gd name="connsiteY5" fmla="*/ 186 h 654213"/>
              <a:gd name="connsiteX6" fmla="*/ 16448 w 973900"/>
              <a:gd name="connsiteY6" fmla="*/ 233317 h 654213"/>
              <a:gd name="connsiteX7" fmla="*/ 230930 w 973900"/>
              <a:gd name="connsiteY7" fmla="*/ 593137 h 654213"/>
              <a:gd name="connsiteX8" fmla="*/ 291425 w 973900"/>
              <a:gd name="connsiteY8" fmla="*/ 654213 h 654213"/>
              <a:gd name="connsiteX0" fmla="*/ 291425 w 973900"/>
              <a:gd name="connsiteY0" fmla="*/ 655114 h 655114"/>
              <a:gd name="connsiteX1" fmla="*/ 346515 w 973900"/>
              <a:gd name="connsiteY1" fmla="*/ 616837 h 655114"/>
              <a:gd name="connsiteX2" fmla="*/ 446362 w 973900"/>
              <a:gd name="connsiteY2" fmla="*/ 614371 h 655114"/>
              <a:gd name="connsiteX3" fmla="*/ 876810 w 973900"/>
              <a:gd name="connsiteY3" fmla="*/ 499653 h 655114"/>
              <a:gd name="connsiteX4" fmla="*/ 962687 w 973900"/>
              <a:gd name="connsiteY4" fmla="*/ 200656 h 655114"/>
              <a:gd name="connsiteX5" fmla="*/ 698612 w 973900"/>
              <a:gd name="connsiteY5" fmla="*/ 1087 h 655114"/>
              <a:gd name="connsiteX6" fmla="*/ 16448 w 973900"/>
              <a:gd name="connsiteY6" fmla="*/ 234218 h 655114"/>
              <a:gd name="connsiteX7" fmla="*/ 230930 w 973900"/>
              <a:gd name="connsiteY7" fmla="*/ 594038 h 655114"/>
              <a:gd name="connsiteX8" fmla="*/ 291425 w 973900"/>
              <a:gd name="connsiteY8" fmla="*/ 655114 h 655114"/>
              <a:gd name="connsiteX0" fmla="*/ 291425 w 975164"/>
              <a:gd name="connsiteY0" fmla="*/ 647870 h 647870"/>
              <a:gd name="connsiteX1" fmla="*/ 346515 w 975164"/>
              <a:gd name="connsiteY1" fmla="*/ 609593 h 647870"/>
              <a:gd name="connsiteX2" fmla="*/ 446362 w 975164"/>
              <a:gd name="connsiteY2" fmla="*/ 607127 h 647870"/>
              <a:gd name="connsiteX3" fmla="*/ 876810 w 975164"/>
              <a:gd name="connsiteY3" fmla="*/ 492409 h 647870"/>
              <a:gd name="connsiteX4" fmla="*/ 962687 w 975164"/>
              <a:gd name="connsiteY4" fmla="*/ 193412 h 647870"/>
              <a:gd name="connsiteX5" fmla="*/ 680730 w 975164"/>
              <a:gd name="connsiteY5" fmla="*/ 1283 h 647870"/>
              <a:gd name="connsiteX6" fmla="*/ 16448 w 975164"/>
              <a:gd name="connsiteY6" fmla="*/ 226974 h 647870"/>
              <a:gd name="connsiteX7" fmla="*/ 230930 w 975164"/>
              <a:gd name="connsiteY7" fmla="*/ 586794 h 647870"/>
              <a:gd name="connsiteX8" fmla="*/ 291425 w 975164"/>
              <a:gd name="connsiteY8" fmla="*/ 647870 h 647870"/>
              <a:gd name="connsiteX0" fmla="*/ 291425 w 975164"/>
              <a:gd name="connsiteY0" fmla="*/ 651964 h 651964"/>
              <a:gd name="connsiteX1" fmla="*/ 346515 w 975164"/>
              <a:gd name="connsiteY1" fmla="*/ 613687 h 651964"/>
              <a:gd name="connsiteX2" fmla="*/ 446362 w 975164"/>
              <a:gd name="connsiteY2" fmla="*/ 611221 h 651964"/>
              <a:gd name="connsiteX3" fmla="*/ 876810 w 975164"/>
              <a:gd name="connsiteY3" fmla="*/ 496503 h 651964"/>
              <a:gd name="connsiteX4" fmla="*/ 962687 w 975164"/>
              <a:gd name="connsiteY4" fmla="*/ 197506 h 651964"/>
              <a:gd name="connsiteX5" fmla="*/ 680730 w 975164"/>
              <a:gd name="connsiteY5" fmla="*/ 5377 h 651964"/>
              <a:gd name="connsiteX6" fmla="*/ 218522 w 975164"/>
              <a:gd name="connsiteY6" fmla="*/ 68738 h 651964"/>
              <a:gd name="connsiteX7" fmla="*/ 16448 w 975164"/>
              <a:gd name="connsiteY7" fmla="*/ 231068 h 651964"/>
              <a:gd name="connsiteX8" fmla="*/ 230930 w 975164"/>
              <a:gd name="connsiteY8" fmla="*/ 590888 h 651964"/>
              <a:gd name="connsiteX9" fmla="*/ 291425 w 975164"/>
              <a:gd name="connsiteY9" fmla="*/ 651964 h 651964"/>
              <a:gd name="connsiteX0" fmla="*/ 291425 w 975164"/>
              <a:gd name="connsiteY0" fmla="*/ 651964 h 651964"/>
              <a:gd name="connsiteX1" fmla="*/ 346515 w 975164"/>
              <a:gd name="connsiteY1" fmla="*/ 613687 h 651964"/>
              <a:gd name="connsiteX2" fmla="*/ 446362 w 975164"/>
              <a:gd name="connsiteY2" fmla="*/ 611221 h 651964"/>
              <a:gd name="connsiteX3" fmla="*/ 876810 w 975164"/>
              <a:gd name="connsiteY3" fmla="*/ 496503 h 651964"/>
              <a:gd name="connsiteX4" fmla="*/ 962687 w 975164"/>
              <a:gd name="connsiteY4" fmla="*/ 197506 h 651964"/>
              <a:gd name="connsiteX5" fmla="*/ 680730 w 975164"/>
              <a:gd name="connsiteY5" fmla="*/ 5377 h 651964"/>
              <a:gd name="connsiteX6" fmla="*/ 218522 w 975164"/>
              <a:gd name="connsiteY6" fmla="*/ 68738 h 651964"/>
              <a:gd name="connsiteX7" fmla="*/ 16448 w 975164"/>
              <a:gd name="connsiteY7" fmla="*/ 231068 h 651964"/>
              <a:gd name="connsiteX8" fmla="*/ 230930 w 975164"/>
              <a:gd name="connsiteY8" fmla="*/ 590888 h 651964"/>
              <a:gd name="connsiteX9" fmla="*/ 291425 w 975164"/>
              <a:gd name="connsiteY9" fmla="*/ 651964 h 651964"/>
              <a:gd name="connsiteX0" fmla="*/ 291425 w 975164"/>
              <a:gd name="connsiteY0" fmla="*/ 651767 h 651767"/>
              <a:gd name="connsiteX1" fmla="*/ 346515 w 975164"/>
              <a:gd name="connsiteY1" fmla="*/ 613490 h 651767"/>
              <a:gd name="connsiteX2" fmla="*/ 446362 w 975164"/>
              <a:gd name="connsiteY2" fmla="*/ 611024 h 651767"/>
              <a:gd name="connsiteX3" fmla="*/ 876810 w 975164"/>
              <a:gd name="connsiteY3" fmla="*/ 496306 h 651767"/>
              <a:gd name="connsiteX4" fmla="*/ 962687 w 975164"/>
              <a:gd name="connsiteY4" fmla="*/ 197309 h 651767"/>
              <a:gd name="connsiteX5" fmla="*/ 680730 w 975164"/>
              <a:gd name="connsiteY5" fmla="*/ 5180 h 651767"/>
              <a:gd name="connsiteX6" fmla="*/ 201924 w 975164"/>
              <a:gd name="connsiteY6" fmla="*/ 69993 h 651767"/>
              <a:gd name="connsiteX7" fmla="*/ 16448 w 975164"/>
              <a:gd name="connsiteY7" fmla="*/ 230871 h 651767"/>
              <a:gd name="connsiteX8" fmla="*/ 230930 w 975164"/>
              <a:gd name="connsiteY8" fmla="*/ 590691 h 651767"/>
              <a:gd name="connsiteX9" fmla="*/ 291425 w 975164"/>
              <a:gd name="connsiteY9" fmla="*/ 651767 h 651767"/>
              <a:gd name="connsiteX0" fmla="*/ 291319 w 975058"/>
              <a:gd name="connsiteY0" fmla="*/ 651767 h 651767"/>
              <a:gd name="connsiteX1" fmla="*/ 346409 w 975058"/>
              <a:gd name="connsiteY1" fmla="*/ 613490 h 651767"/>
              <a:gd name="connsiteX2" fmla="*/ 446256 w 975058"/>
              <a:gd name="connsiteY2" fmla="*/ 611024 h 651767"/>
              <a:gd name="connsiteX3" fmla="*/ 876704 w 975058"/>
              <a:gd name="connsiteY3" fmla="*/ 496306 h 651767"/>
              <a:gd name="connsiteX4" fmla="*/ 962581 w 975058"/>
              <a:gd name="connsiteY4" fmla="*/ 197309 h 651767"/>
              <a:gd name="connsiteX5" fmla="*/ 680624 w 975058"/>
              <a:gd name="connsiteY5" fmla="*/ 5180 h 651767"/>
              <a:gd name="connsiteX6" fmla="*/ 201818 w 975058"/>
              <a:gd name="connsiteY6" fmla="*/ 69993 h 651767"/>
              <a:gd name="connsiteX7" fmla="*/ 16468 w 975058"/>
              <a:gd name="connsiteY7" fmla="*/ 247811 h 651767"/>
              <a:gd name="connsiteX8" fmla="*/ 230824 w 975058"/>
              <a:gd name="connsiteY8" fmla="*/ 590691 h 651767"/>
              <a:gd name="connsiteX9" fmla="*/ 291319 w 975058"/>
              <a:gd name="connsiteY9" fmla="*/ 651767 h 651767"/>
              <a:gd name="connsiteX0" fmla="*/ 294026 w 977765"/>
              <a:gd name="connsiteY0" fmla="*/ 651767 h 651767"/>
              <a:gd name="connsiteX1" fmla="*/ 349116 w 977765"/>
              <a:gd name="connsiteY1" fmla="*/ 613490 h 651767"/>
              <a:gd name="connsiteX2" fmla="*/ 448963 w 977765"/>
              <a:gd name="connsiteY2" fmla="*/ 611024 h 651767"/>
              <a:gd name="connsiteX3" fmla="*/ 879411 w 977765"/>
              <a:gd name="connsiteY3" fmla="*/ 496306 h 651767"/>
              <a:gd name="connsiteX4" fmla="*/ 965288 w 977765"/>
              <a:gd name="connsiteY4" fmla="*/ 197309 h 651767"/>
              <a:gd name="connsiteX5" fmla="*/ 683331 w 977765"/>
              <a:gd name="connsiteY5" fmla="*/ 5180 h 651767"/>
              <a:gd name="connsiteX6" fmla="*/ 204525 w 977765"/>
              <a:gd name="connsiteY6" fmla="*/ 69993 h 651767"/>
              <a:gd name="connsiteX7" fmla="*/ 19175 w 977765"/>
              <a:gd name="connsiteY7" fmla="*/ 247811 h 651767"/>
              <a:gd name="connsiteX8" fmla="*/ 233531 w 977765"/>
              <a:gd name="connsiteY8" fmla="*/ 590691 h 651767"/>
              <a:gd name="connsiteX9" fmla="*/ 294026 w 977765"/>
              <a:gd name="connsiteY9" fmla="*/ 651767 h 651767"/>
              <a:gd name="connsiteX0" fmla="*/ 292584 w 976323"/>
              <a:gd name="connsiteY0" fmla="*/ 651767 h 651767"/>
              <a:gd name="connsiteX1" fmla="*/ 347674 w 976323"/>
              <a:gd name="connsiteY1" fmla="*/ 613490 h 651767"/>
              <a:gd name="connsiteX2" fmla="*/ 447521 w 976323"/>
              <a:gd name="connsiteY2" fmla="*/ 611024 h 651767"/>
              <a:gd name="connsiteX3" fmla="*/ 877969 w 976323"/>
              <a:gd name="connsiteY3" fmla="*/ 496306 h 651767"/>
              <a:gd name="connsiteX4" fmla="*/ 963846 w 976323"/>
              <a:gd name="connsiteY4" fmla="*/ 197309 h 651767"/>
              <a:gd name="connsiteX5" fmla="*/ 681889 w 976323"/>
              <a:gd name="connsiteY5" fmla="*/ 5180 h 651767"/>
              <a:gd name="connsiteX6" fmla="*/ 203083 w 976323"/>
              <a:gd name="connsiteY6" fmla="*/ 69993 h 651767"/>
              <a:gd name="connsiteX7" fmla="*/ 19443 w 976323"/>
              <a:gd name="connsiteY7" fmla="*/ 254442 h 651767"/>
              <a:gd name="connsiteX8" fmla="*/ 232089 w 976323"/>
              <a:gd name="connsiteY8" fmla="*/ 590691 h 651767"/>
              <a:gd name="connsiteX9" fmla="*/ 292584 w 976323"/>
              <a:gd name="connsiteY9" fmla="*/ 651767 h 651767"/>
              <a:gd name="connsiteX0" fmla="*/ 292584 w 974891"/>
              <a:gd name="connsiteY0" fmla="*/ 651767 h 651767"/>
              <a:gd name="connsiteX1" fmla="*/ 347674 w 974891"/>
              <a:gd name="connsiteY1" fmla="*/ 613490 h 651767"/>
              <a:gd name="connsiteX2" fmla="*/ 447521 w 974891"/>
              <a:gd name="connsiteY2" fmla="*/ 611024 h 651767"/>
              <a:gd name="connsiteX3" fmla="*/ 871513 w 974891"/>
              <a:gd name="connsiteY3" fmla="*/ 476756 h 651767"/>
              <a:gd name="connsiteX4" fmla="*/ 963846 w 974891"/>
              <a:gd name="connsiteY4" fmla="*/ 197309 h 651767"/>
              <a:gd name="connsiteX5" fmla="*/ 681889 w 974891"/>
              <a:gd name="connsiteY5" fmla="*/ 5180 h 651767"/>
              <a:gd name="connsiteX6" fmla="*/ 203083 w 974891"/>
              <a:gd name="connsiteY6" fmla="*/ 69993 h 651767"/>
              <a:gd name="connsiteX7" fmla="*/ 19443 w 974891"/>
              <a:gd name="connsiteY7" fmla="*/ 254442 h 651767"/>
              <a:gd name="connsiteX8" fmla="*/ 232089 w 974891"/>
              <a:gd name="connsiteY8" fmla="*/ 590691 h 651767"/>
              <a:gd name="connsiteX9" fmla="*/ 292584 w 974891"/>
              <a:gd name="connsiteY9" fmla="*/ 651767 h 651767"/>
              <a:gd name="connsiteX0" fmla="*/ 292584 w 973991"/>
              <a:gd name="connsiteY0" fmla="*/ 651767 h 651767"/>
              <a:gd name="connsiteX1" fmla="*/ 347674 w 973991"/>
              <a:gd name="connsiteY1" fmla="*/ 613490 h 651767"/>
              <a:gd name="connsiteX2" fmla="*/ 492610 w 973991"/>
              <a:gd name="connsiteY2" fmla="*/ 599395 h 651767"/>
              <a:gd name="connsiteX3" fmla="*/ 871513 w 973991"/>
              <a:gd name="connsiteY3" fmla="*/ 476756 h 651767"/>
              <a:gd name="connsiteX4" fmla="*/ 963846 w 973991"/>
              <a:gd name="connsiteY4" fmla="*/ 197309 h 651767"/>
              <a:gd name="connsiteX5" fmla="*/ 681889 w 973991"/>
              <a:gd name="connsiteY5" fmla="*/ 5180 h 651767"/>
              <a:gd name="connsiteX6" fmla="*/ 203083 w 973991"/>
              <a:gd name="connsiteY6" fmla="*/ 69993 h 651767"/>
              <a:gd name="connsiteX7" fmla="*/ 19443 w 973991"/>
              <a:gd name="connsiteY7" fmla="*/ 254442 h 651767"/>
              <a:gd name="connsiteX8" fmla="*/ 232089 w 973991"/>
              <a:gd name="connsiteY8" fmla="*/ 590691 h 651767"/>
              <a:gd name="connsiteX9" fmla="*/ 292584 w 973991"/>
              <a:gd name="connsiteY9" fmla="*/ 651767 h 651767"/>
              <a:gd name="connsiteX0" fmla="*/ 292584 w 973991"/>
              <a:gd name="connsiteY0" fmla="*/ 651767 h 651767"/>
              <a:gd name="connsiteX1" fmla="*/ 347674 w 973991"/>
              <a:gd name="connsiteY1" fmla="*/ 613490 h 651767"/>
              <a:gd name="connsiteX2" fmla="*/ 492610 w 973991"/>
              <a:gd name="connsiteY2" fmla="*/ 599395 h 651767"/>
              <a:gd name="connsiteX3" fmla="*/ 871513 w 973991"/>
              <a:gd name="connsiteY3" fmla="*/ 476756 h 651767"/>
              <a:gd name="connsiteX4" fmla="*/ 963846 w 973991"/>
              <a:gd name="connsiteY4" fmla="*/ 197309 h 651767"/>
              <a:gd name="connsiteX5" fmla="*/ 681889 w 973991"/>
              <a:gd name="connsiteY5" fmla="*/ 5180 h 651767"/>
              <a:gd name="connsiteX6" fmla="*/ 203083 w 973991"/>
              <a:gd name="connsiteY6" fmla="*/ 69993 h 651767"/>
              <a:gd name="connsiteX7" fmla="*/ 19443 w 973991"/>
              <a:gd name="connsiteY7" fmla="*/ 254442 h 651767"/>
              <a:gd name="connsiteX8" fmla="*/ 232089 w 973991"/>
              <a:gd name="connsiteY8" fmla="*/ 590691 h 651767"/>
              <a:gd name="connsiteX9" fmla="*/ 292584 w 973991"/>
              <a:gd name="connsiteY9" fmla="*/ 651767 h 651767"/>
              <a:gd name="connsiteX0" fmla="*/ 292584 w 947259"/>
              <a:gd name="connsiteY0" fmla="*/ 652072 h 652072"/>
              <a:gd name="connsiteX1" fmla="*/ 347674 w 947259"/>
              <a:gd name="connsiteY1" fmla="*/ 613795 h 652072"/>
              <a:gd name="connsiteX2" fmla="*/ 492610 w 947259"/>
              <a:gd name="connsiteY2" fmla="*/ 599700 h 652072"/>
              <a:gd name="connsiteX3" fmla="*/ 871513 w 947259"/>
              <a:gd name="connsiteY3" fmla="*/ 477061 h 652072"/>
              <a:gd name="connsiteX4" fmla="*/ 932661 w 947259"/>
              <a:gd name="connsiteY4" fmla="*/ 202828 h 652072"/>
              <a:gd name="connsiteX5" fmla="*/ 681889 w 947259"/>
              <a:gd name="connsiteY5" fmla="*/ 5485 h 652072"/>
              <a:gd name="connsiteX6" fmla="*/ 203083 w 947259"/>
              <a:gd name="connsiteY6" fmla="*/ 70298 h 652072"/>
              <a:gd name="connsiteX7" fmla="*/ 19443 w 947259"/>
              <a:gd name="connsiteY7" fmla="*/ 254747 h 652072"/>
              <a:gd name="connsiteX8" fmla="*/ 232089 w 947259"/>
              <a:gd name="connsiteY8" fmla="*/ 590996 h 652072"/>
              <a:gd name="connsiteX9" fmla="*/ 292584 w 947259"/>
              <a:gd name="connsiteY9" fmla="*/ 652072 h 652072"/>
              <a:gd name="connsiteX0" fmla="*/ 292584 w 935943"/>
              <a:gd name="connsiteY0" fmla="*/ 652294 h 652294"/>
              <a:gd name="connsiteX1" fmla="*/ 347674 w 935943"/>
              <a:gd name="connsiteY1" fmla="*/ 614017 h 652294"/>
              <a:gd name="connsiteX2" fmla="*/ 492610 w 935943"/>
              <a:gd name="connsiteY2" fmla="*/ 599922 h 652294"/>
              <a:gd name="connsiteX3" fmla="*/ 871513 w 935943"/>
              <a:gd name="connsiteY3" fmla="*/ 477283 h 652294"/>
              <a:gd name="connsiteX4" fmla="*/ 918074 w 935943"/>
              <a:gd name="connsiteY4" fmla="*/ 206812 h 652294"/>
              <a:gd name="connsiteX5" fmla="*/ 681889 w 935943"/>
              <a:gd name="connsiteY5" fmla="*/ 5707 h 652294"/>
              <a:gd name="connsiteX6" fmla="*/ 203083 w 935943"/>
              <a:gd name="connsiteY6" fmla="*/ 70520 h 652294"/>
              <a:gd name="connsiteX7" fmla="*/ 19443 w 935943"/>
              <a:gd name="connsiteY7" fmla="*/ 254969 h 652294"/>
              <a:gd name="connsiteX8" fmla="*/ 232089 w 935943"/>
              <a:gd name="connsiteY8" fmla="*/ 591218 h 652294"/>
              <a:gd name="connsiteX9" fmla="*/ 292584 w 935943"/>
              <a:gd name="connsiteY9" fmla="*/ 652294 h 652294"/>
              <a:gd name="connsiteX0" fmla="*/ 292584 w 935943"/>
              <a:gd name="connsiteY0" fmla="*/ 651279 h 651279"/>
              <a:gd name="connsiteX1" fmla="*/ 347674 w 935943"/>
              <a:gd name="connsiteY1" fmla="*/ 613002 h 651279"/>
              <a:gd name="connsiteX2" fmla="*/ 492610 w 935943"/>
              <a:gd name="connsiteY2" fmla="*/ 598907 h 651279"/>
              <a:gd name="connsiteX3" fmla="*/ 871513 w 935943"/>
              <a:gd name="connsiteY3" fmla="*/ 476268 h 651279"/>
              <a:gd name="connsiteX4" fmla="*/ 918074 w 935943"/>
              <a:gd name="connsiteY4" fmla="*/ 205797 h 651279"/>
              <a:gd name="connsiteX5" fmla="*/ 681889 w 935943"/>
              <a:gd name="connsiteY5" fmla="*/ 4692 h 651279"/>
              <a:gd name="connsiteX6" fmla="*/ 205135 w 935943"/>
              <a:gd name="connsiteY6" fmla="*/ 77462 h 651279"/>
              <a:gd name="connsiteX7" fmla="*/ 19443 w 935943"/>
              <a:gd name="connsiteY7" fmla="*/ 253954 h 651279"/>
              <a:gd name="connsiteX8" fmla="*/ 232089 w 935943"/>
              <a:gd name="connsiteY8" fmla="*/ 590203 h 651279"/>
              <a:gd name="connsiteX9" fmla="*/ 292584 w 935943"/>
              <a:gd name="connsiteY9" fmla="*/ 651279 h 651279"/>
              <a:gd name="connsiteX0" fmla="*/ 292584 w 935229"/>
              <a:gd name="connsiteY0" fmla="*/ 641781 h 641781"/>
              <a:gd name="connsiteX1" fmla="*/ 347674 w 935229"/>
              <a:gd name="connsiteY1" fmla="*/ 603504 h 641781"/>
              <a:gd name="connsiteX2" fmla="*/ 492610 w 935229"/>
              <a:gd name="connsiteY2" fmla="*/ 589409 h 641781"/>
              <a:gd name="connsiteX3" fmla="*/ 871513 w 935229"/>
              <a:gd name="connsiteY3" fmla="*/ 466770 h 641781"/>
              <a:gd name="connsiteX4" fmla="*/ 918074 w 935229"/>
              <a:gd name="connsiteY4" fmla="*/ 196299 h 641781"/>
              <a:gd name="connsiteX5" fmla="*/ 691598 w 935229"/>
              <a:gd name="connsiteY5" fmla="*/ 5419 h 641781"/>
              <a:gd name="connsiteX6" fmla="*/ 205135 w 935229"/>
              <a:gd name="connsiteY6" fmla="*/ 67964 h 641781"/>
              <a:gd name="connsiteX7" fmla="*/ 19443 w 935229"/>
              <a:gd name="connsiteY7" fmla="*/ 244456 h 641781"/>
              <a:gd name="connsiteX8" fmla="*/ 232089 w 935229"/>
              <a:gd name="connsiteY8" fmla="*/ 580705 h 641781"/>
              <a:gd name="connsiteX9" fmla="*/ 292584 w 935229"/>
              <a:gd name="connsiteY9" fmla="*/ 641781 h 641781"/>
              <a:gd name="connsiteX0" fmla="*/ 292584 w 944778"/>
              <a:gd name="connsiteY0" fmla="*/ 641781 h 641781"/>
              <a:gd name="connsiteX1" fmla="*/ 347674 w 944778"/>
              <a:gd name="connsiteY1" fmla="*/ 603504 h 641781"/>
              <a:gd name="connsiteX2" fmla="*/ 492610 w 944778"/>
              <a:gd name="connsiteY2" fmla="*/ 589409 h 641781"/>
              <a:gd name="connsiteX3" fmla="*/ 871513 w 944778"/>
              <a:gd name="connsiteY3" fmla="*/ 466770 h 641781"/>
              <a:gd name="connsiteX4" fmla="*/ 918074 w 944778"/>
              <a:gd name="connsiteY4" fmla="*/ 196299 h 641781"/>
              <a:gd name="connsiteX5" fmla="*/ 691598 w 944778"/>
              <a:gd name="connsiteY5" fmla="*/ 5419 h 641781"/>
              <a:gd name="connsiteX6" fmla="*/ 205135 w 944778"/>
              <a:gd name="connsiteY6" fmla="*/ 67964 h 641781"/>
              <a:gd name="connsiteX7" fmla="*/ 19443 w 944778"/>
              <a:gd name="connsiteY7" fmla="*/ 244456 h 641781"/>
              <a:gd name="connsiteX8" fmla="*/ 232089 w 944778"/>
              <a:gd name="connsiteY8" fmla="*/ 580705 h 641781"/>
              <a:gd name="connsiteX9" fmla="*/ 292584 w 944778"/>
              <a:gd name="connsiteY9" fmla="*/ 641781 h 641781"/>
              <a:gd name="connsiteX0" fmla="*/ 292584 w 940808"/>
              <a:gd name="connsiteY0" fmla="*/ 641781 h 641781"/>
              <a:gd name="connsiteX1" fmla="*/ 347674 w 940808"/>
              <a:gd name="connsiteY1" fmla="*/ 603504 h 641781"/>
              <a:gd name="connsiteX2" fmla="*/ 492610 w 940808"/>
              <a:gd name="connsiteY2" fmla="*/ 589409 h 641781"/>
              <a:gd name="connsiteX3" fmla="*/ 871513 w 940808"/>
              <a:gd name="connsiteY3" fmla="*/ 466770 h 641781"/>
              <a:gd name="connsiteX4" fmla="*/ 918074 w 940808"/>
              <a:gd name="connsiteY4" fmla="*/ 196299 h 641781"/>
              <a:gd name="connsiteX5" fmla="*/ 691598 w 940808"/>
              <a:gd name="connsiteY5" fmla="*/ 5419 h 641781"/>
              <a:gd name="connsiteX6" fmla="*/ 205135 w 940808"/>
              <a:gd name="connsiteY6" fmla="*/ 67964 h 641781"/>
              <a:gd name="connsiteX7" fmla="*/ 19443 w 940808"/>
              <a:gd name="connsiteY7" fmla="*/ 244456 h 641781"/>
              <a:gd name="connsiteX8" fmla="*/ 232089 w 940808"/>
              <a:gd name="connsiteY8" fmla="*/ 580705 h 641781"/>
              <a:gd name="connsiteX9" fmla="*/ 292584 w 940808"/>
              <a:gd name="connsiteY9" fmla="*/ 641781 h 641781"/>
              <a:gd name="connsiteX0" fmla="*/ 292584 w 936876"/>
              <a:gd name="connsiteY0" fmla="*/ 640201 h 640201"/>
              <a:gd name="connsiteX1" fmla="*/ 347674 w 936876"/>
              <a:gd name="connsiteY1" fmla="*/ 601924 h 640201"/>
              <a:gd name="connsiteX2" fmla="*/ 492610 w 936876"/>
              <a:gd name="connsiteY2" fmla="*/ 587829 h 640201"/>
              <a:gd name="connsiteX3" fmla="*/ 871513 w 936876"/>
              <a:gd name="connsiteY3" fmla="*/ 465190 h 640201"/>
              <a:gd name="connsiteX4" fmla="*/ 907259 w 936876"/>
              <a:gd name="connsiteY4" fmla="*/ 167385 h 640201"/>
              <a:gd name="connsiteX5" fmla="*/ 691598 w 936876"/>
              <a:gd name="connsiteY5" fmla="*/ 3839 h 640201"/>
              <a:gd name="connsiteX6" fmla="*/ 205135 w 936876"/>
              <a:gd name="connsiteY6" fmla="*/ 66384 h 640201"/>
              <a:gd name="connsiteX7" fmla="*/ 19443 w 936876"/>
              <a:gd name="connsiteY7" fmla="*/ 242876 h 640201"/>
              <a:gd name="connsiteX8" fmla="*/ 232089 w 936876"/>
              <a:gd name="connsiteY8" fmla="*/ 579125 h 640201"/>
              <a:gd name="connsiteX9" fmla="*/ 292584 w 936876"/>
              <a:gd name="connsiteY9" fmla="*/ 640201 h 640201"/>
              <a:gd name="connsiteX0" fmla="*/ 292584 w 927257"/>
              <a:gd name="connsiteY0" fmla="*/ 654530 h 654530"/>
              <a:gd name="connsiteX1" fmla="*/ 347674 w 927257"/>
              <a:gd name="connsiteY1" fmla="*/ 616253 h 654530"/>
              <a:gd name="connsiteX2" fmla="*/ 492610 w 927257"/>
              <a:gd name="connsiteY2" fmla="*/ 602158 h 654530"/>
              <a:gd name="connsiteX3" fmla="*/ 871513 w 927257"/>
              <a:gd name="connsiteY3" fmla="*/ 479519 h 654530"/>
              <a:gd name="connsiteX4" fmla="*/ 907259 w 927257"/>
              <a:gd name="connsiteY4" fmla="*/ 181714 h 654530"/>
              <a:gd name="connsiteX5" fmla="*/ 695909 w 927257"/>
              <a:gd name="connsiteY5" fmla="*/ 3250 h 654530"/>
              <a:gd name="connsiteX6" fmla="*/ 205135 w 927257"/>
              <a:gd name="connsiteY6" fmla="*/ 80713 h 654530"/>
              <a:gd name="connsiteX7" fmla="*/ 19443 w 927257"/>
              <a:gd name="connsiteY7" fmla="*/ 257205 h 654530"/>
              <a:gd name="connsiteX8" fmla="*/ 232089 w 927257"/>
              <a:gd name="connsiteY8" fmla="*/ 593454 h 654530"/>
              <a:gd name="connsiteX9" fmla="*/ 292584 w 927257"/>
              <a:gd name="connsiteY9" fmla="*/ 654530 h 654530"/>
              <a:gd name="connsiteX0" fmla="*/ 292584 w 927257"/>
              <a:gd name="connsiteY0" fmla="*/ 656183 h 656183"/>
              <a:gd name="connsiteX1" fmla="*/ 347674 w 927257"/>
              <a:gd name="connsiteY1" fmla="*/ 617906 h 656183"/>
              <a:gd name="connsiteX2" fmla="*/ 492610 w 927257"/>
              <a:gd name="connsiteY2" fmla="*/ 603811 h 656183"/>
              <a:gd name="connsiteX3" fmla="*/ 871513 w 927257"/>
              <a:gd name="connsiteY3" fmla="*/ 481172 h 656183"/>
              <a:gd name="connsiteX4" fmla="*/ 907259 w 927257"/>
              <a:gd name="connsiteY4" fmla="*/ 183367 h 656183"/>
              <a:gd name="connsiteX5" fmla="*/ 695909 w 927257"/>
              <a:gd name="connsiteY5" fmla="*/ 4903 h 656183"/>
              <a:gd name="connsiteX6" fmla="*/ 205135 w 927257"/>
              <a:gd name="connsiteY6" fmla="*/ 82366 h 656183"/>
              <a:gd name="connsiteX7" fmla="*/ 19443 w 927257"/>
              <a:gd name="connsiteY7" fmla="*/ 258858 h 656183"/>
              <a:gd name="connsiteX8" fmla="*/ 232089 w 927257"/>
              <a:gd name="connsiteY8" fmla="*/ 595107 h 656183"/>
              <a:gd name="connsiteX9" fmla="*/ 292584 w 927257"/>
              <a:gd name="connsiteY9" fmla="*/ 656183 h 656183"/>
              <a:gd name="connsiteX0" fmla="*/ 292584 w 925838"/>
              <a:gd name="connsiteY0" fmla="*/ 651595 h 651595"/>
              <a:gd name="connsiteX1" fmla="*/ 347674 w 925838"/>
              <a:gd name="connsiteY1" fmla="*/ 613318 h 651595"/>
              <a:gd name="connsiteX2" fmla="*/ 492610 w 925838"/>
              <a:gd name="connsiteY2" fmla="*/ 599223 h 651595"/>
              <a:gd name="connsiteX3" fmla="*/ 871513 w 925838"/>
              <a:gd name="connsiteY3" fmla="*/ 476584 h 651595"/>
              <a:gd name="connsiteX4" fmla="*/ 907259 w 925838"/>
              <a:gd name="connsiteY4" fmla="*/ 178779 h 651595"/>
              <a:gd name="connsiteX5" fmla="*/ 715990 w 925838"/>
              <a:gd name="connsiteY5" fmla="*/ 5177 h 651595"/>
              <a:gd name="connsiteX6" fmla="*/ 205135 w 925838"/>
              <a:gd name="connsiteY6" fmla="*/ 77778 h 651595"/>
              <a:gd name="connsiteX7" fmla="*/ 19443 w 925838"/>
              <a:gd name="connsiteY7" fmla="*/ 254270 h 651595"/>
              <a:gd name="connsiteX8" fmla="*/ 232089 w 925838"/>
              <a:gd name="connsiteY8" fmla="*/ 590519 h 651595"/>
              <a:gd name="connsiteX9" fmla="*/ 292584 w 925838"/>
              <a:gd name="connsiteY9" fmla="*/ 651595 h 651595"/>
              <a:gd name="connsiteX0" fmla="*/ 262897 w 925838"/>
              <a:gd name="connsiteY0" fmla="*/ 663017 h 663017"/>
              <a:gd name="connsiteX1" fmla="*/ 347674 w 925838"/>
              <a:gd name="connsiteY1" fmla="*/ 613318 h 663017"/>
              <a:gd name="connsiteX2" fmla="*/ 492610 w 925838"/>
              <a:gd name="connsiteY2" fmla="*/ 599223 h 663017"/>
              <a:gd name="connsiteX3" fmla="*/ 871513 w 925838"/>
              <a:gd name="connsiteY3" fmla="*/ 476584 h 663017"/>
              <a:gd name="connsiteX4" fmla="*/ 907259 w 925838"/>
              <a:gd name="connsiteY4" fmla="*/ 178779 h 663017"/>
              <a:gd name="connsiteX5" fmla="*/ 715990 w 925838"/>
              <a:gd name="connsiteY5" fmla="*/ 5177 h 663017"/>
              <a:gd name="connsiteX6" fmla="*/ 205135 w 925838"/>
              <a:gd name="connsiteY6" fmla="*/ 77778 h 663017"/>
              <a:gd name="connsiteX7" fmla="*/ 19443 w 925838"/>
              <a:gd name="connsiteY7" fmla="*/ 254270 h 663017"/>
              <a:gd name="connsiteX8" fmla="*/ 232089 w 925838"/>
              <a:gd name="connsiteY8" fmla="*/ 590519 h 663017"/>
              <a:gd name="connsiteX9" fmla="*/ 262897 w 925838"/>
              <a:gd name="connsiteY9" fmla="*/ 663017 h 663017"/>
              <a:gd name="connsiteX0" fmla="*/ 238982 w 925838"/>
              <a:gd name="connsiteY0" fmla="*/ 657889 h 657889"/>
              <a:gd name="connsiteX1" fmla="*/ 347674 w 925838"/>
              <a:gd name="connsiteY1" fmla="*/ 613318 h 657889"/>
              <a:gd name="connsiteX2" fmla="*/ 492610 w 925838"/>
              <a:gd name="connsiteY2" fmla="*/ 599223 h 657889"/>
              <a:gd name="connsiteX3" fmla="*/ 871513 w 925838"/>
              <a:gd name="connsiteY3" fmla="*/ 476584 h 657889"/>
              <a:gd name="connsiteX4" fmla="*/ 907259 w 925838"/>
              <a:gd name="connsiteY4" fmla="*/ 178779 h 657889"/>
              <a:gd name="connsiteX5" fmla="*/ 715990 w 925838"/>
              <a:gd name="connsiteY5" fmla="*/ 5177 h 657889"/>
              <a:gd name="connsiteX6" fmla="*/ 205135 w 925838"/>
              <a:gd name="connsiteY6" fmla="*/ 77778 h 657889"/>
              <a:gd name="connsiteX7" fmla="*/ 19443 w 925838"/>
              <a:gd name="connsiteY7" fmla="*/ 254270 h 657889"/>
              <a:gd name="connsiteX8" fmla="*/ 232089 w 925838"/>
              <a:gd name="connsiteY8" fmla="*/ 590519 h 657889"/>
              <a:gd name="connsiteX9" fmla="*/ 238982 w 925838"/>
              <a:gd name="connsiteY9" fmla="*/ 657889 h 657889"/>
              <a:gd name="connsiteX0" fmla="*/ 238982 w 925838"/>
              <a:gd name="connsiteY0" fmla="*/ 657889 h 657889"/>
              <a:gd name="connsiteX1" fmla="*/ 354772 w 925838"/>
              <a:gd name="connsiteY1" fmla="*/ 616508 h 657889"/>
              <a:gd name="connsiteX2" fmla="*/ 492610 w 925838"/>
              <a:gd name="connsiteY2" fmla="*/ 599223 h 657889"/>
              <a:gd name="connsiteX3" fmla="*/ 871513 w 925838"/>
              <a:gd name="connsiteY3" fmla="*/ 476584 h 657889"/>
              <a:gd name="connsiteX4" fmla="*/ 907259 w 925838"/>
              <a:gd name="connsiteY4" fmla="*/ 178779 h 657889"/>
              <a:gd name="connsiteX5" fmla="*/ 715990 w 925838"/>
              <a:gd name="connsiteY5" fmla="*/ 5177 h 657889"/>
              <a:gd name="connsiteX6" fmla="*/ 205135 w 925838"/>
              <a:gd name="connsiteY6" fmla="*/ 77778 h 657889"/>
              <a:gd name="connsiteX7" fmla="*/ 19443 w 925838"/>
              <a:gd name="connsiteY7" fmla="*/ 254270 h 657889"/>
              <a:gd name="connsiteX8" fmla="*/ 232089 w 925838"/>
              <a:gd name="connsiteY8" fmla="*/ 590519 h 657889"/>
              <a:gd name="connsiteX9" fmla="*/ 238982 w 925838"/>
              <a:gd name="connsiteY9" fmla="*/ 657889 h 657889"/>
              <a:gd name="connsiteX0" fmla="*/ 238982 w 924637"/>
              <a:gd name="connsiteY0" fmla="*/ 657889 h 657889"/>
              <a:gd name="connsiteX1" fmla="*/ 354772 w 924637"/>
              <a:gd name="connsiteY1" fmla="*/ 616508 h 657889"/>
              <a:gd name="connsiteX2" fmla="*/ 516487 w 924637"/>
              <a:gd name="connsiteY2" fmla="*/ 599340 h 657889"/>
              <a:gd name="connsiteX3" fmla="*/ 871513 w 924637"/>
              <a:gd name="connsiteY3" fmla="*/ 476584 h 657889"/>
              <a:gd name="connsiteX4" fmla="*/ 907259 w 924637"/>
              <a:gd name="connsiteY4" fmla="*/ 178779 h 657889"/>
              <a:gd name="connsiteX5" fmla="*/ 715990 w 924637"/>
              <a:gd name="connsiteY5" fmla="*/ 5177 h 657889"/>
              <a:gd name="connsiteX6" fmla="*/ 205135 w 924637"/>
              <a:gd name="connsiteY6" fmla="*/ 77778 h 657889"/>
              <a:gd name="connsiteX7" fmla="*/ 19443 w 924637"/>
              <a:gd name="connsiteY7" fmla="*/ 254270 h 657889"/>
              <a:gd name="connsiteX8" fmla="*/ 232089 w 924637"/>
              <a:gd name="connsiteY8" fmla="*/ 590519 h 657889"/>
              <a:gd name="connsiteX9" fmla="*/ 238982 w 924637"/>
              <a:gd name="connsiteY9" fmla="*/ 657889 h 657889"/>
              <a:gd name="connsiteX0" fmla="*/ 238982 w 924262"/>
              <a:gd name="connsiteY0" fmla="*/ 657889 h 657889"/>
              <a:gd name="connsiteX1" fmla="*/ 354772 w 924262"/>
              <a:gd name="connsiteY1" fmla="*/ 616508 h 657889"/>
              <a:gd name="connsiteX2" fmla="*/ 524192 w 924262"/>
              <a:gd name="connsiteY2" fmla="*/ 604883 h 657889"/>
              <a:gd name="connsiteX3" fmla="*/ 871513 w 924262"/>
              <a:gd name="connsiteY3" fmla="*/ 476584 h 657889"/>
              <a:gd name="connsiteX4" fmla="*/ 907259 w 924262"/>
              <a:gd name="connsiteY4" fmla="*/ 178779 h 657889"/>
              <a:gd name="connsiteX5" fmla="*/ 715990 w 924262"/>
              <a:gd name="connsiteY5" fmla="*/ 5177 h 657889"/>
              <a:gd name="connsiteX6" fmla="*/ 205135 w 924262"/>
              <a:gd name="connsiteY6" fmla="*/ 77778 h 657889"/>
              <a:gd name="connsiteX7" fmla="*/ 19443 w 924262"/>
              <a:gd name="connsiteY7" fmla="*/ 254270 h 657889"/>
              <a:gd name="connsiteX8" fmla="*/ 232089 w 924262"/>
              <a:gd name="connsiteY8" fmla="*/ 590519 h 657889"/>
              <a:gd name="connsiteX9" fmla="*/ 238982 w 924262"/>
              <a:gd name="connsiteY9" fmla="*/ 657889 h 657889"/>
              <a:gd name="connsiteX0" fmla="*/ 238982 w 924262"/>
              <a:gd name="connsiteY0" fmla="*/ 657889 h 657889"/>
              <a:gd name="connsiteX1" fmla="*/ 354772 w 924262"/>
              <a:gd name="connsiteY1" fmla="*/ 616508 h 657889"/>
              <a:gd name="connsiteX2" fmla="*/ 524192 w 924262"/>
              <a:gd name="connsiteY2" fmla="*/ 604883 h 657889"/>
              <a:gd name="connsiteX3" fmla="*/ 871513 w 924262"/>
              <a:gd name="connsiteY3" fmla="*/ 476584 h 657889"/>
              <a:gd name="connsiteX4" fmla="*/ 907259 w 924262"/>
              <a:gd name="connsiteY4" fmla="*/ 178779 h 657889"/>
              <a:gd name="connsiteX5" fmla="*/ 715990 w 924262"/>
              <a:gd name="connsiteY5" fmla="*/ 5177 h 657889"/>
              <a:gd name="connsiteX6" fmla="*/ 205135 w 924262"/>
              <a:gd name="connsiteY6" fmla="*/ 77778 h 657889"/>
              <a:gd name="connsiteX7" fmla="*/ 19443 w 924262"/>
              <a:gd name="connsiteY7" fmla="*/ 254270 h 657889"/>
              <a:gd name="connsiteX8" fmla="*/ 232089 w 924262"/>
              <a:gd name="connsiteY8" fmla="*/ 590519 h 657889"/>
              <a:gd name="connsiteX9" fmla="*/ 238982 w 924262"/>
              <a:gd name="connsiteY9" fmla="*/ 657889 h 657889"/>
              <a:gd name="connsiteX0" fmla="*/ 238982 w 923327"/>
              <a:gd name="connsiteY0" fmla="*/ 657889 h 657889"/>
              <a:gd name="connsiteX1" fmla="*/ 354772 w 923327"/>
              <a:gd name="connsiteY1" fmla="*/ 616508 h 657889"/>
              <a:gd name="connsiteX2" fmla="*/ 543969 w 923327"/>
              <a:gd name="connsiteY2" fmla="*/ 608568 h 657889"/>
              <a:gd name="connsiteX3" fmla="*/ 871513 w 923327"/>
              <a:gd name="connsiteY3" fmla="*/ 476584 h 657889"/>
              <a:gd name="connsiteX4" fmla="*/ 907259 w 923327"/>
              <a:gd name="connsiteY4" fmla="*/ 178779 h 657889"/>
              <a:gd name="connsiteX5" fmla="*/ 715990 w 923327"/>
              <a:gd name="connsiteY5" fmla="*/ 5177 h 657889"/>
              <a:gd name="connsiteX6" fmla="*/ 205135 w 923327"/>
              <a:gd name="connsiteY6" fmla="*/ 77778 h 657889"/>
              <a:gd name="connsiteX7" fmla="*/ 19443 w 923327"/>
              <a:gd name="connsiteY7" fmla="*/ 254270 h 657889"/>
              <a:gd name="connsiteX8" fmla="*/ 232089 w 923327"/>
              <a:gd name="connsiteY8" fmla="*/ 590519 h 657889"/>
              <a:gd name="connsiteX9" fmla="*/ 238982 w 923327"/>
              <a:gd name="connsiteY9" fmla="*/ 657889 h 657889"/>
              <a:gd name="connsiteX0" fmla="*/ 238982 w 922789"/>
              <a:gd name="connsiteY0" fmla="*/ 657889 h 657889"/>
              <a:gd name="connsiteX1" fmla="*/ 354772 w 922789"/>
              <a:gd name="connsiteY1" fmla="*/ 616508 h 657889"/>
              <a:gd name="connsiteX2" fmla="*/ 555775 w 922789"/>
              <a:gd name="connsiteY2" fmla="*/ 610544 h 657889"/>
              <a:gd name="connsiteX3" fmla="*/ 871513 w 922789"/>
              <a:gd name="connsiteY3" fmla="*/ 476584 h 657889"/>
              <a:gd name="connsiteX4" fmla="*/ 907259 w 922789"/>
              <a:gd name="connsiteY4" fmla="*/ 178779 h 657889"/>
              <a:gd name="connsiteX5" fmla="*/ 715990 w 922789"/>
              <a:gd name="connsiteY5" fmla="*/ 5177 h 657889"/>
              <a:gd name="connsiteX6" fmla="*/ 205135 w 922789"/>
              <a:gd name="connsiteY6" fmla="*/ 77778 h 657889"/>
              <a:gd name="connsiteX7" fmla="*/ 19443 w 922789"/>
              <a:gd name="connsiteY7" fmla="*/ 254270 h 657889"/>
              <a:gd name="connsiteX8" fmla="*/ 232089 w 922789"/>
              <a:gd name="connsiteY8" fmla="*/ 590519 h 657889"/>
              <a:gd name="connsiteX9" fmla="*/ 238982 w 922789"/>
              <a:gd name="connsiteY9" fmla="*/ 657889 h 657889"/>
              <a:gd name="connsiteX0" fmla="*/ 237724 w 922789"/>
              <a:gd name="connsiteY0" fmla="*/ 662631 h 662631"/>
              <a:gd name="connsiteX1" fmla="*/ 354772 w 922789"/>
              <a:gd name="connsiteY1" fmla="*/ 616508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789"/>
              <a:gd name="connsiteY0" fmla="*/ 662631 h 662631"/>
              <a:gd name="connsiteX1" fmla="*/ 316417 w 922789"/>
              <a:gd name="connsiteY1" fmla="*/ 623300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789"/>
              <a:gd name="connsiteY0" fmla="*/ 662631 h 662631"/>
              <a:gd name="connsiteX1" fmla="*/ 316417 w 922789"/>
              <a:gd name="connsiteY1" fmla="*/ 623300 h 662631"/>
              <a:gd name="connsiteX2" fmla="*/ 555775 w 922789"/>
              <a:gd name="connsiteY2" fmla="*/ 610544 h 662631"/>
              <a:gd name="connsiteX3" fmla="*/ 871513 w 922789"/>
              <a:gd name="connsiteY3" fmla="*/ 476584 h 662631"/>
              <a:gd name="connsiteX4" fmla="*/ 907259 w 922789"/>
              <a:gd name="connsiteY4" fmla="*/ 178779 h 662631"/>
              <a:gd name="connsiteX5" fmla="*/ 715990 w 922789"/>
              <a:gd name="connsiteY5" fmla="*/ 5177 h 662631"/>
              <a:gd name="connsiteX6" fmla="*/ 205135 w 922789"/>
              <a:gd name="connsiteY6" fmla="*/ 77778 h 662631"/>
              <a:gd name="connsiteX7" fmla="*/ 19443 w 922789"/>
              <a:gd name="connsiteY7" fmla="*/ 254270 h 662631"/>
              <a:gd name="connsiteX8" fmla="*/ 232089 w 922789"/>
              <a:gd name="connsiteY8" fmla="*/ 590519 h 662631"/>
              <a:gd name="connsiteX9" fmla="*/ 237724 w 922789"/>
              <a:gd name="connsiteY9" fmla="*/ 662631 h 662631"/>
              <a:gd name="connsiteX0" fmla="*/ 237724 w 922895"/>
              <a:gd name="connsiteY0" fmla="*/ 675244 h 675244"/>
              <a:gd name="connsiteX1" fmla="*/ 316417 w 922895"/>
              <a:gd name="connsiteY1" fmla="*/ 635913 h 675244"/>
              <a:gd name="connsiteX2" fmla="*/ 555775 w 922895"/>
              <a:gd name="connsiteY2" fmla="*/ 623157 h 675244"/>
              <a:gd name="connsiteX3" fmla="*/ 871513 w 922895"/>
              <a:gd name="connsiteY3" fmla="*/ 489197 h 675244"/>
              <a:gd name="connsiteX4" fmla="*/ 907259 w 922895"/>
              <a:gd name="connsiteY4" fmla="*/ 191392 h 675244"/>
              <a:gd name="connsiteX5" fmla="*/ 714533 w 922895"/>
              <a:gd name="connsiteY5" fmla="*/ 4490 h 675244"/>
              <a:gd name="connsiteX6" fmla="*/ 205135 w 922895"/>
              <a:gd name="connsiteY6" fmla="*/ 90391 h 675244"/>
              <a:gd name="connsiteX7" fmla="*/ 19443 w 922895"/>
              <a:gd name="connsiteY7" fmla="*/ 266883 h 675244"/>
              <a:gd name="connsiteX8" fmla="*/ 232089 w 922895"/>
              <a:gd name="connsiteY8" fmla="*/ 603132 h 675244"/>
              <a:gd name="connsiteX9" fmla="*/ 237724 w 922895"/>
              <a:gd name="connsiteY9" fmla="*/ 675244 h 675244"/>
              <a:gd name="connsiteX0" fmla="*/ 237724 w 921860"/>
              <a:gd name="connsiteY0" fmla="*/ 675486 h 675486"/>
              <a:gd name="connsiteX1" fmla="*/ 316417 w 921860"/>
              <a:gd name="connsiteY1" fmla="*/ 636155 h 675486"/>
              <a:gd name="connsiteX2" fmla="*/ 555775 w 921860"/>
              <a:gd name="connsiteY2" fmla="*/ 623399 h 675486"/>
              <a:gd name="connsiteX3" fmla="*/ 871513 w 921860"/>
              <a:gd name="connsiteY3" fmla="*/ 489439 h 675486"/>
              <a:gd name="connsiteX4" fmla="*/ 907259 w 921860"/>
              <a:gd name="connsiteY4" fmla="*/ 191634 h 675486"/>
              <a:gd name="connsiteX5" fmla="*/ 728723 w 921860"/>
              <a:gd name="connsiteY5" fmla="*/ 4479 h 675486"/>
              <a:gd name="connsiteX6" fmla="*/ 205135 w 921860"/>
              <a:gd name="connsiteY6" fmla="*/ 90633 h 675486"/>
              <a:gd name="connsiteX7" fmla="*/ 19443 w 921860"/>
              <a:gd name="connsiteY7" fmla="*/ 267125 h 675486"/>
              <a:gd name="connsiteX8" fmla="*/ 232089 w 921860"/>
              <a:gd name="connsiteY8" fmla="*/ 603374 h 675486"/>
              <a:gd name="connsiteX9" fmla="*/ 237724 w 921860"/>
              <a:gd name="connsiteY9" fmla="*/ 675486 h 675486"/>
              <a:gd name="connsiteX0" fmla="*/ 237610 w 921746"/>
              <a:gd name="connsiteY0" fmla="*/ 675486 h 675486"/>
              <a:gd name="connsiteX1" fmla="*/ 316303 w 921746"/>
              <a:gd name="connsiteY1" fmla="*/ 636155 h 675486"/>
              <a:gd name="connsiteX2" fmla="*/ 555661 w 921746"/>
              <a:gd name="connsiteY2" fmla="*/ 623399 h 675486"/>
              <a:gd name="connsiteX3" fmla="*/ 871399 w 921746"/>
              <a:gd name="connsiteY3" fmla="*/ 489439 h 675486"/>
              <a:gd name="connsiteX4" fmla="*/ 907145 w 921746"/>
              <a:gd name="connsiteY4" fmla="*/ 191634 h 675486"/>
              <a:gd name="connsiteX5" fmla="*/ 728609 w 921746"/>
              <a:gd name="connsiteY5" fmla="*/ 4479 h 675486"/>
              <a:gd name="connsiteX6" fmla="*/ 205021 w 921746"/>
              <a:gd name="connsiteY6" fmla="*/ 90633 h 675486"/>
              <a:gd name="connsiteX7" fmla="*/ 19329 w 921746"/>
              <a:gd name="connsiteY7" fmla="*/ 267125 h 675486"/>
              <a:gd name="connsiteX8" fmla="*/ 232703 w 921746"/>
              <a:gd name="connsiteY8" fmla="*/ 610024 h 675486"/>
              <a:gd name="connsiteX9" fmla="*/ 237610 w 921746"/>
              <a:gd name="connsiteY9" fmla="*/ 675486 h 675486"/>
              <a:gd name="connsiteX0" fmla="*/ 234474 w 918610"/>
              <a:gd name="connsiteY0" fmla="*/ 675486 h 675486"/>
              <a:gd name="connsiteX1" fmla="*/ 313167 w 918610"/>
              <a:gd name="connsiteY1" fmla="*/ 636155 h 675486"/>
              <a:gd name="connsiteX2" fmla="*/ 552525 w 918610"/>
              <a:gd name="connsiteY2" fmla="*/ 623399 h 675486"/>
              <a:gd name="connsiteX3" fmla="*/ 868263 w 918610"/>
              <a:gd name="connsiteY3" fmla="*/ 489439 h 675486"/>
              <a:gd name="connsiteX4" fmla="*/ 904009 w 918610"/>
              <a:gd name="connsiteY4" fmla="*/ 191634 h 675486"/>
              <a:gd name="connsiteX5" fmla="*/ 725473 w 918610"/>
              <a:gd name="connsiteY5" fmla="*/ 4479 h 675486"/>
              <a:gd name="connsiteX6" fmla="*/ 201885 w 918610"/>
              <a:gd name="connsiteY6" fmla="*/ 90633 h 675486"/>
              <a:gd name="connsiteX7" fmla="*/ 16193 w 918610"/>
              <a:gd name="connsiteY7" fmla="*/ 267125 h 675486"/>
              <a:gd name="connsiteX8" fmla="*/ 229567 w 918610"/>
              <a:gd name="connsiteY8" fmla="*/ 610024 h 675486"/>
              <a:gd name="connsiteX9" fmla="*/ 234474 w 918610"/>
              <a:gd name="connsiteY9" fmla="*/ 675486 h 675486"/>
              <a:gd name="connsiteX0" fmla="*/ 234474 w 918610"/>
              <a:gd name="connsiteY0" fmla="*/ 675486 h 675486"/>
              <a:gd name="connsiteX1" fmla="*/ 306951 w 918610"/>
              <a:gd name="connsiteY1" fmla="*/ 637256 h 675486"/>
              <a:gd name="connsiteX2" fmla="*/ 552525 w 918610"/>
              <a:gd name="connsiteY2" fmla="*/ 623399 h 675486"/>
              <a:gd name="connsiteX3" fmla="*/ 868263 w 918610"/>
              <a:gd name="connsiteY3" fmla="*/ 489439 h 675486"/>
              <a:gd name="connsiteX4" fmla="*/ 904009 w 918610"/>
              <a:gd name="connsiteY4" fmla="*/ 191634 h 675486"/>
              <a:gd name="connsiteX5" fmla="*/ 725473 w 918610"/>
              <a:gd name="connsiteY5" fmla="*/ 4479 h 675486"/>
              <a:gd name="connsiteX6" fmla="*/ 201885 w 918610"/>
              <a:gd name="connsiteY6" fmla="*/ 90633 h 675486"/>
              <a:gd name="connsiteX7" fmla="*/ 16193 w 918610"/>
              <a:gd name="connsiteY7" fmla="*/ 267125 h 675486"/>
              <a:gd name="connsiteX8" fmla="*/ 229567 w 918610"/>
              <a:gd name="connsiteY8" fmla="*/ 610024 h 675486"/>
              <a:gd name="connsiteX9" fmla="*/ 234474 w 918610"/>
              <a:gd name="connsiteY9" fmla="*/ 675486 h 675486"/>
              <a:gd name="connsiteX0" fmla="*/ 235490 w 919626"/>
              <a:gd name="connsiteY0" fmla="*/ 675486 h 675486"/>
              <a:gd name="connsiteX1" fmla="*/ 307967 w 919626"/>
              <a:gd name="connsiteY1" fmla="*/ 637256 h 675486"/>
              <a:gd name="connsiteX2" fmla="*/ 553541 w 919626"/>
              <a:gd name="connsiteY2" fmla="*/ 623399 h 675486"/>
              <a:gd name="connsiteX3" fmla="*/ 869279 w 919626"/>
              <a:gd name="connsiteY3" fmla="*/ 489439 h 675486"/>
              <a:gd name="connsiteX4" fmla="*/ 905025 w 919626"/>
              <a:gd name="connsiteY4" fmla="*/ 191634 h 675486"/>
              <a:gd name="connsiteX5" fmla="*/ 726489 w 919626"/>
              <a:gd name="connsiteY5" fmla="*/ 4479 h 675486"/>
              <a:gd name="connsiteX6" fmla="*/ 202901 w 919626"/>
              <a:gd name="connsiteY6" fmla="*/ 90633 h 675486"/>
              <a:gd name="connsiteX7" fmla="*/ 17209 w 919626"/>
              <a:gd name="connsiteY7" fmla="*/ 267125 h 675486"/>
              <a:gd name="connsiteX8" fmla="*/ 222584 w 919626"/>
              <a:gd name="connsiteY8" fmla="*/ 614126 h 675486"/>
              <a:gd name="connsiteX9" fmla="*/ 235490 w 919626"/>
              <a:gd name="connsiteY9" fmla="*/ 675486 h 675486"/>
              <a:gd name="connsiteX0" fmla="*/ 235490 w 919626"/>
              <a:gd name="connsiteY0" fmla="*/ 675486 h 675486"/>
              <a:gd name="connsiteX1" fmla="*/ 301751 w 919626"/>
              <a:gd name="connsiteY1" fmla="*/ 638357 h 675486"/>
              <a:gd name="connsiteX2" fmla="*/ 553541 w 919626"/>
              <a:gd name="connsiteY2" fmla="*/ 623399 h 675486"/>
              <a:gd name="connsiteX3" fmla="*/ 869279 w 919626"/>
              <a:gd name="connsiteY3" fmla="*/ 489439 h 675486"/>
              <a:gd name="connsiteX4" fmla="*/ 905025 w 919626"/>
              <a:gd name="connsiteY4" fmla="*/ 191634 h 675486"/>
              <a:gd name="connsiteX5" fmla="*/ 726489 w 919626"/>
              <a:gd name="connsiteY5" fmla="*/ 4479 h 675486"/>
              <a:gd name="connsiteX6" fmla="*/ 202901 w 919626"/>
              <a:gd name="connsiteY6" fmla="*/ 90633 h 675486"/>
              <a:gd name="connsiteX7" fmla="*/ 17209 w 919626"/>
              <a:gd name="connsiteY7" fmla="*/ 267125 h 675486"/>
              <a:gd name="connsiteX8" fmla="*/ 222584 w 919626"/>
              <a:gd name="connsiteY8" fmla="*/ 614126 h 675486"/>
              <a:gd name="connsiteX9" fmla="*/ 235490 w 919626"/>
              <a:gd name="connsiteY9" fmla="*/ 675486 h 675486"/>
              <a:gd name="connsiteX0" fmla="*/ 236660 w 920796"/>
              <a:gd name="connsiteY0" fmla="*/ 675486 h 675486"/>
              <a:gd name="connsiteX1" fmla="*/ 302921 w 920796"/>
              <a:gd name="connsiteY1" fmla="*/ 638357 h 675486"/>
              <a:gd name="connsiteX2" fmla="*/ 554711 w 920796"/>
              <a:gd name="connsiteY2" fmla="*/ 623399 h 675486"/>
              <a:gd name="connsiteX3" fmla="*/ 870449 w 920796"/>
              <a:gd name="connsiteY3" fmla="*/ 489439 h 675486"/>
              <a:gd name="connsiteX4" fmla="*/ 906195 w 920796"/>
              <a:gd name="connsiteY4" fmla="*/ 191634 h 675486"/>
              <a:gd name="connsiteX5" fmla="*/ 727659 w 920796"/>
              <a:gd name="connsiteY5" fmla="*/ 4479 h 675486"/>
              <a:gd name="connsiteX6" fmla="*/ 204071 w 920796"/>
              <a:gd name="connsiteY6" fmla="*/ 90633 h 675486"/>
              <a:gd name="connsiteX7" fmla="*/ 18379 w 920796"/>
              <a:gd name="connsiteY7" fmla="*/ 267125 h 675486"/>
              <a:gd name="connsiteX8" fmla="*/ 223754 w 920796"/>
              <a:gd name="connsiteY8" fmla="*/ 614126 h 675486"/>
              <a:gd name="connsiteX9" fmla="*/ 236660 w 920796"/>
              <a:gd name="connsiteY9" fmla="*/ 675486 h 675486"/>
              <a:gd name="connsiteX0" fmla="*/ 236660 w 924042"/>
              <a:gd name="connsiteY0" fmla="*/ 674029 h 674029"/>
              <a:gd name="connsiteX1" fmla="*/ 302921 w 924042"/>
              <a:gd name="connsiteY1" fmla="*/ 636900 h 674029"/>
              <a:gd name="connsiteX2" fmla="*/ 554711 w 924042"/>
              <a:gd name="connsiteY2" fmla="*/ 621942 h 674029"/>
              <a:gd name="connsiteX3" fmla="*/ 870449 w 924042"/>
              <a:gd name="connsiteY3" fmla="*/ 487982 h 674029"/>
              <a:gd name="connsiteX4" fmla="*/ 910627 w 924042"/>
              <a:gd name="connsiteY4" fmla="*/ 192078 h 674029"/>
              <a:gd name="connsiteX5" fmla="*/ 727659 w 924042"/>
              <a:gd name="connsiteY5" fmla="*/ 3022 h 674029"/>
              <a:gd name="connsiteX6" fmla="*/ 204071 w 924042"/>
              <a:gd name="connsiteY6" fmla="*/ 89176 h 674029"/>
              <a:gd name="connsiteX7" fmla="*/ 18379 w 924042"/>
              <a:gd name="connsiteY7" fmla="*/ 265668 h 674029"/>
              <a:gd name="connsiteX8" fmla="*/ 223754 w 924042"/>
              <a:gd name="connsiteY8" fmla="*/ 612669 h 674029"/>
              <a:gd name="connsiteX9" fmla="*/ 236660 w 924042"/>
              <a:gd name="connsiteY9" fmla="*/ 674029 h 674029"/>
              <a:gd name="connsiteX0" fmla="*/ 236660 w 923289"/>
              <a:gd name="connsiteY0" fmla="*/ 677077 h 677077"/>
              <a:gd name="connsiteX1" fmla="*/ 302921 w 923289"/>
              <a:gd name="connsiteY1" fmla="*/ 639948 h 677077"/>
              <a:gd name="connsiteX2" fmla="*/ 554711 w 923289"/>
              <a:gd name="connsiteY2" fmla="*/ 624990 h 677077"/>
              <a:gd name="connsiteX3" fmla="*/ 870449 w 923289"/>
              <a:gd name="connsiteY3" fmla="*/ 491030 h 677077"/>
              <a:gd name="connsiteX4" fmla="*/ 910627 w 923289"/>
              <a:gd name="connsiteY4" fmla="*/ 195126 h 677077"/>
              <a:gd name="connsiteX5" fmla="*/ 737874 w 923289"/>
              <a:gd name="connsiteY5" fmla="*/ 2918 h 677077"/>
              <a:gd name="connsiteX6" fmla="*/ 204071 w 923289"/>
              <a:gd name="connsiteY6" fmla="*/ 92224 h 677077"/>
              <a:gd name="connsiteX7" fmla="*/ 18379 w 923289"/>
              <a:gd name="connsiteY7" fmla="*/ 268716 h 677077"/>
              <a:gd name="connsiteX8" fmla="*/ 223754 w 923289"/>
              <a:gd name="connsiteY8" fmla="*/ 615717 h 677077"/>
              <a:gd name="connsiteX9" fmla="*/ 236660 w 923289"/>
              <a:gd name="connsiteY9" fmla="*/ 677077 h 677077"/>
              <a:gd name="connsiteX0" fmla="*/ 236660 w 923277"/>
              <a:gd name="connsiteY0" fmla="*/ 684928 h 684928"/>
              <a:gd name="connsiteX1" fmla="*/ 302921 w 923277"/>
              <a:gd name="connsiteY1" fmla="*/ 647799 h 684928"/>
              <a:gd name="connsiteX2" fmla="*/ 554711 w 923277"/>
              <a:gd name="connsiteY2" fmla="*/ 632841 h 684928"/>
              <a:gd name="connsiteX3" fmla="*/ 870449 w 923277"/>
              <a:gd name="connsiteY3" fmla="*/ 498881 h 684928"/>
              <a:gd name="connsiteX4" fmla="*/ 910627 w 923277"/>
              <a:gd name="connsiteY4" fmla="*/ 202977 h 684928"/>
              <a:gd name="connsiteX5" fmla="*/ 738044 w 923277"/>
              <a:gd name="connsiteY5" fmla="*/ 2683 h 684928"/>
              <a:gd name="connsiteX6" fmla="*/ 204071 w 923277"/>
              <a:gd name="connsiteY6" fmla="*/ 100075 h 684928"/>
              <a:gd name="connsiteX7" fmla="*/ 18379 w 923277"/>
              <a:gd name="connsiteY7" fmla="*/ 276567 h 684928"/>
              <a:gd name="connsiteX8" fmla="*/ 223754 w 923277"/>
              <a:gd name="connsiteY8" fmla="*/ 623568 h 684928"/>
              <a:gd name="connsiteX9" fmla="*/ 236660 w 923277"/>
              <a:gd name="connsiteY9" fmla="*/ 684928 h 684928"/>
              <a:gd name="connsiteX0" fmla="*/ 236660 w 923277"/>
              <a:gd name="connsiteY0" fmla="*/ 685385 h 685385"/>
              <a:gd name="connsiteX1" fmla="*/ 302921 w 923277"/>
              <a:gd name="connsiteY1" fmla="*/ 648256 h 685385"/>
              <a:gd name="connsiteX2" fmla="*/ 554711 w 923277"/>
              <a:gd name="connsiteY2" fmla="*/ 633298 h 685385"/>
              <a:gd name="connsiteX3" fmla="*/ 870449 w 923277"/>
              <a:gd name="connsiteY3" fmla="*/ 499338 h 685385"/>
              <a:gd name="connsiteX4" fmla="*/ 910627 w 923277"/>
              <a:gd name="connsiteY4" fmla="*/ 203434 h 685385"/>
              <a:gd name="connsiteX5" fmla="*/ 738044 w 923277"/>
              <a:gd name="connsiteY5" fmla="*/ 3140 h 685385"/>
              <a:gd name="connsiteX6" fmla="*/ 195293 w 923277"/>
              <a:gd name="connsiteY6" fmla="*/ 94802 h 685385"/>
              <a:gd name="connsiteX7" fmla="*/ 18379 w 923277"/>
              <a:gd name="connsiteY7" fmla="*/ 277024 h 685385"/>
              <a:gd name="connsiteX8" fmla="*/ 223754 w 923277"/>
              <a:gd name="connsiteY8" fmla="*/ 624025 h 685385"/>
              <a:gd name="connsiteX9" fmla="*/ 236660 w 923277"/>
              <a:gd name="connsiteY9" fmla="*/ 685385 h 685385"/>
              <a:gd name="connsiteX0" fmla="*/ 238970 w 925587"/>
              <a:gd name="connsiteY0" fmla="*/ 685330 h 685330"/>
              <a:gd name="connsiteX1" fmla="*/ 305231 w 925587"/>
              <a:gd name="connsiteY1" fmla="*/ 648201 h 685330"/>
              <a:gd name="connsiteX2" fmla="*/ 557021 w 925587"/>
              <a:gd name="connsiteY2" fmla="*/ 633243 h 685330"/>
              <a:gd name="connsiteX3" fmla="*/ 872759 w 925587"/>
              <a:gd name="connsiteY3" fmla="*/ 499283 h 685330"/>
              <a:gd name="connsiteX4" fmla="*/ 912937 w 925587"/>
              <a:gd name="connsiteY4" fmla="*/ 203379 h 685330"/>
              <a:gd name="connsiteX5" fmla="*/ 740354 w 925587"/>
              <a:gd name="connsiteY5" fmla="*/ 3085 h 685330"/>
              <a:gd name="connsiteX6" fmla="*/ 197603 w 925587"/>
              <a:gd name="connsiteY6" fmla="*/ 94747 h 685330"/>
              <a:gd name="connsiteX7" fmla="*/ 17988 w 925587"/>
              <a:gd name="connsiteY7" fmla="*/ 267917 h 685330"/>
              <a:gd name="connsiteX8" fmla="*/ 226064 w 925587"/>
              <a:gd name="connsiteY8" fmla="*/ 623970 h 685330"/>
              <a:gd name="connsiteX9" fmla="*/ 238970 w 925587"/>
              <a:gd name="connsiteY9" fmla="*/ 685330 h 685330"/>
              <a:gd name="connsiteX0" fmla="*/ 238970 w 925587"/>
              <a:gd name="connsiteY0" fmla="*/ 685330 h 685330"/>
              <a:gd name="connsiteX1" fmla="*/ 305231 w 925587"/>
              <a:gd name="connsiteY1" fmla="*/ 648201 h 685330"/>
              <a:gd name="connsiteX2" fmla="*/ 557021 w 925587"/>
              <a:gd name="connsiteY2" fmla="*/ 633243 h 685330"/>
              <a:gd name="connsiteX3" fmla="*/ 872759 w 925587"/>
              <a:gd name="connsiteY3" fmla="*/ 499283 h 685330"/>
              <a:gd name="connsiteX4" fmla="*/ 912937 w 925587"/>
              <a:gd name="connsiteY4" fmla="*/ 203379 h 685330"/>
              <a:gd name="connsiteX5" fmla="*/ 740354 w 925587"/>
              <a:gd name="connsiteY5" fmla="*/ 3085 h 685330"/>
              <a:gd name="connsiteX6" fmla="*/ 197603 w 925587"/>
              <a:gd name="connsiteY6" fmla="*/ 94747 h 685330"/>
              <a:gd name="connsiteX7" fmla="*/ 17988 w 925587"/>
              <a:gd name="connsiteY7" fmla="*/ 267917 h 685330"/>
              <a:gd name="connsiteX8" fmla="*/ 226064 w 925587"/>
              <a:gd name="connsiteY8" fmla="*/ 623970 h 685330"/>
              <a:gd name="connsiteX9" fmla="*/ 238970 w 925587"/>
              <a:gd name="connsiteY9" fmla="*/ 685330 h 685330"/>
              <a:gd name="connsiteX0" fmla="*/ 238970 w 926807"/>
              <a:gd name="connsiteY0" fmla="*/ 647076 h 647076"/>
              <a:gd name="connsiteX1" fmla="*/ 305231 w 926807"/>
              <a:gd name="connsiteY1" fmla="*/ 609947 h 647076"/>
              <a:gd name="connsiteX2" fmla="*/ 557021 w 926807"/>
              <a:gd name="connsiteY2" fmla="*/ 594989 h 647076"/>
              <a:gd name="connsiteX3" fmla="*/ 872759 w 926807"/>
              <a:gd name="connsiteY3" fmla="*/ 461029 h 647076"/>
              <a:gd name="connsiteX4" fmla="*/ 912937 w 926807"/>
              <a:gd name="connsiteY4" fmla="*/ 165125 h 647076"/>
              <a:gd name="connsiteX5" fmla="*/ 723808 w 926807"/>
              <a:gd name="connsiteY5" fmla="*/ 5211 h 647076"/>
              <a:gd name="connsiteX6" fmla="*/ 197603 w 926807"/>
              <a:gd name="connsiteY6" fmla="*/ 56493 h 647076"/>
              <a:gd name="connsiteX7" fmla="*/ 17988 w 926807"/>
              <a:gd name="connsiteY7" fmla="*/ 229663 h 647076"/>
              <a:gd name="connsiteX8" fmla="*/ 226064 w 926807"/>
              <a:gd name="connsiteY8" fmla="*/ 585716 h 647076"/>
              <a:gd name="connsiteX9" fmla="*/ 238970 w 926807"/>
              <a:gd name="connsiteY9" fmla="*/ 647076 h 647076"/>
              <a:gd name="connsiteX0" fmla="*/ 238970 w 933356"/>
              <a:gd name="connsiteY0" fmla="*/ 650456 h 650456"/>
              <a:gd name="connsiteX1" fmla="*/ 305231 w 933356"/>
              <a:gd name="connsiteY1" fmla="*/ 613327 h 650456"/>
              <a:gd name="connsiteX2" fmla="*/ 557021 w 933356"/>
              <a:gd name="connsiteY2" fmla="*/ 598369 h 650456"/>
              <a:gd name="connsiteX3" fmla="*/ 872759 w 933356"/>
              <a:gd name="connsiteY3" fmla="*/ 464409 h 650456"/>
              <a:gd name="connsiteX4" fmla="*/ 921405 w 933356"/>
              <a:gd name="connsiteY4" fmla="*/ 219836 h 650456"/>
              <a:gd name="connsiteX5" fmla="*/ 723808 w 933356"/>
              <a:gd name="connsiteY5" fmla="*/ 8591 h 650456"/>
              <a:gd name="connsiteX6" fmla="*/ 197603 w 933356"/>
              <a:gd name="connsiteY6" fmla="*/ 59873 h 650456"/>
              <a:gd name="connsiteX7" fmla="*/ 17988 w 933356"/>
              <a:gd name="connsiteY7" fmla="*/ 233043 h 650456"/>
              <a:gd name="connsiteX8" fmla="*/ 226064 w 933356"/>
              <a:gd name="connsiteY8" fmla="*/ 589096 h 650456"/>
              <a:gd name="connsiteX9" fmla="*/ 238970 w 933356"/>
              <a:gd name="connsiteY9" fmla="*/ 650456 h 650456"/>
              <a:gd name="connsiteX0" fmla="*/ 238970 w 933356"/>
              <a:gd name="connsiteY0" fmla="*/ 650456 h 650456"/>
              <a:gd name="connsiteX1" fmla="*/ 325366 w 933356"/>
              <a:gd name="connsiteY1" fmla="*/ 614273 h 650456"/>
              <a:gd name="connsiteX2" fmla="*/ 557021 w 933356"/>
              <a:gd name="connsiteY2" fmla="*/ 598369 h 650456"/>
              <a:gd name="connsiteX3" fmla="*/ 872759 w 933356"/>
              <a:gd name="connsiteY3" fmla="*/ 464409 h 650456"/>
              <a:gd name="connsiteX4" fmla="*/ 921405 w 933356"/>
              <a:gd name="connsiteY4" fmla="*/ 219836 h 650456"/>
              <a:gd name="connsiteX5" fmla="*/ 723808 w 933356"/>
              <a:gd name="connsiteY5" fmla="*/ 8591 h 650456"/>
              <a:gd name="connsiteX6" fmla="*/ 197603 w 933356"/>
              <a:gd name="connsiteY6" fmla="*/ 59873 h 650456"/>
              <a:gd name="connsiteX7" fmla="*/ 17988 w 933356"/>
              <a:gd name="connsiteY7" fmla="*/ 233043 h 650456"/>
              <a:gd name="connsiteX8" fmla="*/ 226064 w 933356"/>
              <a:gd name="connsiteY8" fmla="*/ 589096 h 650456"/>
              <a:gd name="connsiteX9" fmla="*/ 238970 w 933356"/>
              <a:gd name="connsiteY9" fmla="*/ 650456 h 650456"/>
              <a:gd name="connsiteX0" fmla="*/ 240584 w 934970"/>
              <a:gd name="connsiteY0" fmla="*/ 650456 h 650456"/>
              <a:gd name="connsiteX1" fmla="*/ 326980 w 934970"/>
              <a:gd name="connsiteY1" fmla="*/ 614273 h 650456"/>
              <a:gd name="connsiteX2" fmla="*/ 558635 w 934970"/>
              <a:gd name="connsiteY2" fmla="*/ 598369 h 650456"/>
              <a:gd name="connsiteX3" fmla="*/ 874373 w 934970"/>
              <a:gd name="connsiteY3" fmla="*/ 464409 h 650456"/>
              <a:gd name="connsiteX4" fmla="*/ 923019 w 934970"/>
              <a:gd name="connsiteY4" fmla="*/ 219836 h 650456"/>
              <a:gd name="connsiteX5" fmla="*/ 725422 w 934970"/>
              <a:gd name="connsiteY5" fmla="*/ 8591 h 650456"/>
              <a:gd name="connsiteX6" fmla="*/ 199217 w 934970"/>
              <a:gd name="connsiteY6" fmla="*/ 59873 h 650456"/>
              <a:gd name="connsiteX7" fmla="*/ 19602 w 934970"/>
              <a:gd name="connsiteY7" fmla="*/ 233043 h 650456"/>
              <a:gd name="connsiteX8" fmla="*/ 217059 w 934970"/>
              <a:gd name="connsiteY8" fmla="*/ 589969 h 650456"/>
              <a:gd name="connsiteX9" fmla="*/ 240584 w 934970"/>
              <a:gd name="connsiteY9" fmla="*/ 650456 h 650456"/>
              <a:gd name="connsiteX0" fmla="*/ 240584 w 935083"/>
              <a:gd name="connsiteY0" fmla="*/ 652498 h 652498"/>
              <a:gd name="connsiteX1" fmla="*/ 326980 w 935083"/>
              <a:gd name="connsiteY1" fmla="*/ 616315 h 652498"/>
              <a:gd name="connsiteX2" fmla="*/ 558635 w 935083"/>
              <a:gd name="connsiteY2" fmla="*/ 600411 h 652498"/>
              <a:gd name="connsiteX3" fmla="*/ 874373 w 935083"/>
              <a:gd name="connsiteY3" fmla="*/ 466451 h 652498"/>
              <a:gd name="connsiteX4" fmla="*/ 923019 w 935083"/>
              <a:gd name="connsiteY4" fmla="*/ 221878 h 652498"/>
              <a:gd name="connsiteX5" fmla="*/ 723902 w 935083"/>
              <a:gd name="connsiteY5" fmla="*/ 8348 h 652498"/>
              <a:gd name="connsiteX6" fmla="*/ 199217 w 935083"/>
              <a:gd name="connsiteY6" fmla="*/ 61915 h 652498"/>
              <a:gd name="connsiteX7" fmla="*/ 19602 w 935083"/>
              <a:gd name="connsiteY7" fmla="*/ 235085 h 652498"/>
              <a:gd name="connsiteX8" fmla="*/ 217059 w 935083"/>
              <a:gd name="connsiteY8" fmla="*/ 592011 h 652498"/>
              <a:gd name="connsiteX9" fmla="*/ 240584 w 935083"/>
              <a:gd name="connsiteY9" fmla="*/ 652498 h 652498"/>
              <a:gd name="connsiteX0" fmla="*/ 240584 w 935083"/>
              <a:gd name="connsiteY0" fmla="*/ 690718 h 690718"/>
              <a:gd name="connsiteX1" fmla="*/ 326980 w 935083"/>
              <a:gd name="connsiteY1" fmla="*/ 654535 h 690718"/>
              <a:gd name="connsiteX2" fmla="*/ 558635 w 935083"/>
              <a:gd name="connsiteY2" fmla="*/ 638631 h 690718"/>
              <a:gd name="connsiteX3" fmla="*/ 874373 w 935083"/>
              <a:gd name="connsiteY3" fmla="*/ 504671 h 690718"/>
              <a:gd name="connsiteX4" fmla="*/ 923019 w 935083"/>
              <a:gd name="connsiteY4" fmla="*/ 260098 h 690718"/>
              <a:gd name="connsiteX5" fmla="*/ 723902 w 935083"/>
              <a:gd name="connsiteY5" fmla="*/ 46568 h 690718"/>
              <a:gd name="connsiteX6" fmla="*/ 199217 w 935083"/>
              <a:gd name="connsiteY6" fmla="*/ 100135 h 690718"/>
              <a:gd name="connsiteX7" fmla="*/ 19602 w 935083"/>
              <a:gd name="connsiteY7" fmla="*/ 273305 h 690718"/>
              <a:gd name="connsiteX8" fmla="*/ 217059 w 935083"/>
              <a:gd name="connsiteY8" fmla="*/ 630231 h 690718"/>
              <a:gd name="connsiteX9" fmla="*/ 240584 w 935083"/>
              <a:gd name="connsiteY9" fmla="*/ 690718 h 690718"/>
              <a:gd name="connsiteX0" fmla="*/ 240584 w 934424"/>
              <a:gd name="connsiteY0" fmla="*/ 718729 h 718729"/>
              <a:gd name="connsiteX1" fmla="*/ 326980 w 934424"/>
              <a:gd name="connsiteY1" fmla="*/ 682546 h 718729"/>
              <a:gd name="connsiteX2" fmla="*/ 558635 w 934424"/>
              <a:gd name="connsiteY2" fmla="*/ 666642 h 718729"/>
              <a:gd name="connsiteX3" fmla="*/ 874373 w 934424"/>
              <a:gd name="connsiteY3" fmla="*/ 532682 h 718729"/>
              <a:gd name="connsiteX4" fmla="*/ 923019 w 934424"/>
              <a:gd name="connsiteY4" fmla="*/ 288109 h 718729"/>
              <a:gd name="connsiteX5" fmla="*/ 732809 w 934424"/>
              <a:gd name="connsiteY5" fmla="*/ 41324 h 718729"/>
              <a:gd name="connsiteX6" fmla="*/ 199217 w 934424"/>
              <a:gd name="connsiteY6" fmla="*/ 128146 h 718729"/>
              <a:gd name="connsiteX7" fmla="*/ 19602 w 934424"/>
              <a:gd name="connsiteY7" fmla="*/ 301316 h 718729"/>
              <a:gd name="connsiteX8" fmla="*/ 217059 w 934424"/>
              <a:gd name="connsiteY8" fmla="*/ 658242 h 718729"/>
              <a:gd name="connsiteX9" fmla="*/ 240584 w 934424"/>
              <a:gd name="connsiteY9" fmla="*/ 718729 h 718729"/>
              <a:gd name="connsiteX0" fmla="*/ 240584 w 934424"/>
              <a:gd name="connsiteY0" fmla="*/ 722533 h 722533"/>
              <a:gd name="connsiteX1" fmla="*/ 326980 w 934424"/>
              <a:gd name="connsiteY1" fmla="*/ 686350 h 722533"/>
              <a:gd name="connsiteX2" fmla="*/ 558635 w 934424"/>
              <a:gd name="connsiteY2" fmla="*/ 670446 h 722533"/>
              <a:gd name="connsiteX3" fmla="*/ 874373 w 934424"/>
              <a:gd name="connsiteY3" fmla="*/ 536486 h 722533"/>
              <a:gd name="connsiteX4" fmla="*/ 923019 w 934424"/>
              <a:gd name="connsiteY4" fmla="*/ 291913 h 722533"/>
              <a:gd name="connsiteX5" fmla="*/ 732809 w 934424"/>
              <a:gd name="connsiteY5" fmla="*/ 45128 h 722533"/>
              <a:gd name="connsiteX6" fmla="*/ 199217 w 934424"/>
              <a:gd name="connsiteY6" fmla="*/ 131950 h 722533"/>
              <a:gd name="connsiteX7" fmla="*/ 19602 w 934424"/>
              <a:gd name="connsiteY7" fmla="*/ 305120 h 722533"/>
              <a:gd name="connsiteX8" fmla="*/ 217059 w 934424"/>
              <a:gd name="connsiteY8" fmla="*/ 662046 h 722533"/>
              <a:gd name="connsiteX9" fmla="*/ 240584 w 934424"/>
              <a:gd name="connsiteY9" fmla="*/ 722533 h 722533"/>
              <a:gd name="connsiteX0" fmla="*/ 240584 w 934424"/>
              <a:gd name="connsiteY0" fmla="*/ 720450 h 720450"/>
              <a:gd name="connsiteX1" fmla="*/ 326980 w 934424"/>
              <a:gd name="connsiteY1" fmla="*/ 684267 h 720450"/>
              <a:gd name="connsiteX2" fmla="*/ 558635 w 934424"/>
              <a:gd name="connsiteY2" fmla="*/ 668363 h 720450"/>
              <a:gd name="connsiteX3" fmla="*/ 874373 w 934424"/>
              <a:gd name="connsiteY3" fmla="*/ 534403 h 720450"/>
              <a:gd name="connsiteX4" fmla="*/ 923019 w 934424"/>
              <a:gd name="connsiteY4" fmla="*/ 289830 h 720450"/>
              <a:gd name="connsiteX5" fmla="*/ 732809 w 934424"/>
              <a:gd name="connsiteY5" fmla="*/ 43045 h 720450"/>
              <a:gd name="connsiteX6" fmla="*/ 199217 w 934424"/>
              <a:gd name="connsiteY6" fmla="*/ 129867 h 720450"/>
              <a:gd name="connsiteX7" fmla="*/ 19602 w 934424"/>
              <a:gd name="connsiteY7" fmla="*/ 303037 h 720450"/>
              <a:gd name="connsiteX8" fmla="*/ 217059 w 934424"/>
              <a:gd name="connsiteY8" fmla="*/ 659963 h 720450"/>
              <a:gd name="connsiteX9" fmla="*/ 240584 w 934424"/>
              <a:gd name="connsiteY9" fmla="*/ 720450 h 720450"/>
              <a:gd name="connsiteX0" fmla="*/ 240584 w 934424"/>
              <a:gd name="connsiteY0" fmla="*/ 685029 h 685029"/>
              <a:gd name="connsiteX1" fmla="*/ 326980 w 934424"/>
              <a:gd name="connsiteY1" fmla="*/ 648846 h 685029"/>
              <a:gd name="connsiteX2" fmla="*/ 558635 w 934424"/>
              <a:gd name="connsiteY2" fmla="*/ 632942 h 685029"/>
              <a:gd name="connsiteX3" fmla="*/ 874373 w 934424"/>
              <a:gd name="connsiteY3" fmla="*/ 498982 h 685029"/>
              <a:gd name="connsiteX4" fmla="*/ 923019 w 934424"/>
              <a:gd name="connsiteY4" fmla="*/ 254409 h 685029"/>
              <a:gd name="connsiteX5" fmla="*/ 732809 w 934424"/>
              <a:gd name="connsiteY5" fmla="*/ 7624 h 685029"/>
              <a:gd name="connsiteX6" fmla="*/ 194656 w 934424"/>
              <a:gd name="connsiteY6" fmla="*/ 87592 h 685029"/>
              <a:gd name="connsiteX7" fmla="*/ 19602 w 934424"/>
              <a:gd name="connsiteY7" fmla="*/ 267616 h 685029"/>
              <a:gd name="connsiteX8" fmla="*/ 217059 w 934424"/>
              <a:gd name="connsiteY8" fmla="*/ 624542 h 685029"/>
              <a:gd name="connsiteX9" fmla="*/ 240584 w 934424"/>
              <a:gd name="connsiteY9" fmla="*/ 685029 h 685029"/>
              <a:gd name="connsiteX0" fmla="*/ 240584 w 934424"/>
              <a:gd name="connsiteY0" fmla="*/ 687685 h 687685"/>
              <a:gd name="connsiteX1" fmla="*/ 326980 w 934424"/>
              <a:gd name="connsiteY1" fmla="*/ 651502 h 687685"/>
              <a:gd name="connsiteX2" fmla="*/ 558635 w 934424"/>
              <a:gd name="connsiteY2" fmla="*/ 635598 h 687685"/>
              <a:gd name="connsiteX3" fmla="*/ 874373 w 934424"/>
              <a:gd name="connsiteY3" fmla="*/ 501638 h 687685"/>
              <a:gd name="connsiteX4" fmla="*/ 923019 w 934424"/>
              <a:gd name="connsiteY4" fmla="*/ 257065 h 687685"/>
              <a:gd name="connsiteX5" fmla="*/ 732809 w 934424"/>
              <a:gd name="connsiteY5" fmla="*/ 10280 h 687685"/>
              <a:gd name="connsiteX6" fmla="*/ 228697 w 934424"/>
              <a:gd name="connsiteY6" fmla="*/ 75553 h 687685"/>
              <a:gd name="connsiteX7" fmla="*/ 19602 w 934424"/>
              <a:gd name="connsiteY7" fmla="*/ 270272 h 687685"/>
              <a:gd name="connsiteX8" fmla="*/ 217059 w 934424"/>
              <a:gd name="connsiteY8" fmla="*/ 627198 h 687685"/>
              <a:gd name="connsiteX9" fmla="*/ 240584 w 934424"/>
              <a:gd name="connsiteY9" fmla="*/ 687685 h 687685"/>
              <a:gd name="connsiteX0" fmla="*/ 240584 w 930983"/>
              <a:gd name="connsiteY0" fmla="*/ 687685 h 687685"/>
              <a:gd name="connsiteX1" fmla="*/ 326980 w 930983"/>
              <a:gd name="connsiteY1" fmla="*/ 651502 h 687685"/>
              <a:gd name="connsiteX2" fmla="*/ 558635 w 930983"/>
              <a:gd name="connsiteY2" fmla="*/ 635598 h 687685"/>
              <a:gd name="connsiteX3" fmla="*/ 861448 w 930983"/>
              <a:gd name="connsiteY3" fmla="*/ 482219 h 687685"/>
              <a:gd name="connsiteX4" fmla="*/ 923019 w 930983"/>
              <a:gd name="connsiteY4" fmla="*/ 257065 h 687685"/>
              <a:gd name="connsiteX5" fmla="*/ 732809 w 930983"/>
              <a:gd name="connsiteY5" fmla="*/ 10280 h 687685"/>
              <a:gd name="connsiteX6" fmla="*/ 228697 w 930983"/>
              <a:gd name="connsiteY6" fmla="*/ 75553 h 687685"/>
              <a:gd name="connsiteX7" fmla="*/ 19602 w 930983"/>
              <a:gd name="connsiteY7" fmla="*/ 270272 h 687685"/>
              <a:gd name="connsiteX8" fmla="*/ 217059 w 930983"/>
              <a:gd name="connsiteY8" fmla="*/ 627198 h 687685"/>
              <a:gd name="connsiteX9" fmla="*/ 240584 w 930983"/>
              <a:gd name="connsiteY9" fmla="*/ 687685 h 687685"/>
              <a:gd name="connsiteX0" fmla="*/ 240584 w 942621"/>
              <a:gd name="connsiteY0" fmla="*/ 687685 h 687685"/>
              <a:gd name="connsiteX1" fmla="*/ 326980 w 942621"/>
              <a:gd name="connsiteY1" fmla="*/ 651502 h 687685"/>
              <a:gd name="connsiteX2" fmla="*/ 558635 w 942621"/>
              <a:gd name="connsiteY2" fmla="*/ 635598 h 687685"/>
              <a:gd name="connsiteX3" fmla="*/ 895330 w 942621"/>
              <a:gd name="connsiteY3" fmla="*/ 442594 h 687685"/>
              <a:gd name="connsiteX4" fmla="*/ 923019 w 942621"/>
              <a:gd name="connsiteY4" fmla="*/ 257065 h 687685"/>
              <a:gd name="connsiteX5" fmla="*/ 732809 w 942621"/>
              <a:gd name="connsiteY5" fmla="*/ 10280 h 687685"/>
              <a:gd name="connsiteX6" fmla="*/ 228697 w 942621"/>
              <a:gd name="connsiteY6" fmla="*/ 75553 h 687685"/>
              <a:gd name="connsiteX7" fmla="*/ 19602 w 942621"/>
              <a:gd name="connsiteY7" fmla="*/ 270272 h 687685"/>
              <a:gd name="connsiteX8" fmla="*/ 217059 w 942621"/>
              <a:gd name="connsiteY8" fmla="*/ 627198 h 687685"/>
              <a:gd name="connsiteX9" fmla="*/ 240584 w 942621"/>
              <a:gd name="connsiteY9" fmla="*/ 687685 h 687685"/>
              <a:gd name="connsiteX0" fmla="*/ 240584 w 941338"/>
              <a:gd name="connsiteY0" fmla="*/ 687685 h 687685"/>
              <a:gd name="connsiteX1" fmla="*/ 326980 w 941338"/>
              <a:gd name="connsiteY1" fmla="*/ 651502 h 687685"/>
              <a:gd name="connsiteX2" fmla="*/ 583099 w 941338"/>
              <a:gd name="connsiteY2" fmla="*/ 614744 h 687685"/>
              <a:gd name="connsiteX3" fmla="*/ 895330 w 941338"/>
              <a:gd name="connsiteY3" fmla="*/ 442594 h 687685"/>
              <a:gd name="connsiteX4" fmla="*/ 923019 w 941338"/>
              <a:gd name="connsiteY4" fmla="*/ 257065 h 687685"/>
              <a:gd name="connsiteX5" fmla="*/ 732809 w 941338"/>
              <a:gd name="connsiteY5" fmla="*/ 10280 h 687685"/>
              <a:gd name="connsiteX6" fmla="*/ 228697 w 941338"/>
              <a:gd name="connsiteY6" fmla="*/ 75553 h 687685"/>
              <a:gd name="connsiteX7" fmla="*/ 19602 w 941338"/>
              <a:gd name="connsiteY7" fmla="*/ 270272 h 687685"/>
              <a:gd name="connsiteX8" fmla="*/ 217059 w 941338"/>
              <a:gd name="connsiteY8" fmla="*/ 627198 h 687685"/>
              <a:gd name="connsiteX9" fmla="*/ 240584 w 941338"/>
              <a:gd name="connsiteY9" fmla="*/ 687685 h 687685"/>
              <a:gd name="connsiteX0" fmla="*/ 243122 w 943876"/>
              <a:gd name="connsiteY0" fmla="*/ 687685 h 687685"/>
              <a:gd name="connsiteX1" fmla="*/ 329518 w 943876"/>
              <a:gd name="connsiteY1" fmla="*/ 651502 h 687685"/>
              <a:gd name="connsiteX2" fmla="*/ 585637 w 943876"/>
              <a:gd name="connsiteY2" fmla="*/ 614744 h 687685"/>
              <a:gd name="connsiteX3" fmla="*/ 897868 w 943876"/>
              <a:gd name="connsiteY3" fmla="*/ 442594 h 687685"/>
              <a:gd name="connsiteX4" fmla="*/ 925557 w 943876"/>
              <a:gd name="connsiteY4" fmla="*/ 257065 h 687685"/>
              <a:gd name="connsiteX5" fmla="*/ 735347 w 943876"/>
              <a:gd name="connsiteY5" fmla="*/ 10280 h 687685"/>
              <a:gd name="connsiteX6" fmla="*/ 231235 w 943876"/>
              <a:gd name="connsiteY6" fmla="*/ 75553 h 687685"/>
              <a:gd name="connsiteX7" fmla="*/ 22140 w 943876"/>
              <a:gd name="connsiteY7" fmla="*/ 270272 h 687685"/>
              <a:gd name="connsiteX8" fmla="*/ 219597 w 943876"/>
              <a:gd name="connsiteY8" fmla="*/ 627198 h 687685"/>
              <a:gd name="connsiteX9" fmla="*/ 243122 w 943876"/>
              <a:gd name="connsiteY9" fmla="*/ 687685 h 687685"/>
              <a:gd name="connsiteX0" fmla="*/ 270951 w 971705"/>
              <a:gd name="connsiteY0" fmla="*/ 687201 h 687201"/>
              <a:gd name="connsiteX1" fmla="*/ 357347 w 971705"/>
              <a:gd name="connsiteY1" fmla="*/ 651018 h 687201"/>
              <a:gd name="connsiteX2" fmla="*/ 613466 w 971705"/>
              <a:gd name="connsiteY2" fmla="*/ 614260 h 687201"/>
              <a:gd name="connsiteX3" fmla="*/ 925697 w 971705"/>
              <a:gd name="connsiteY3" fmla="*/ 442110 h 687201"/>
              <a:gd name="connsiteX4" fmla="*/ 953386 w 971705"/>
              <a:gd name="connsiteY4" fmla="*/ 256581 h 687201"/>
              <a:gd name="connsiteX5" fmla="*/ 763176 w 971705"/>
              <a:gd name="connsiteY5" fmla="*/ 9796 h 687201"/>
              <a:gd name="connsiteX6" fmla="*/ 259064 w 971705"/>
              <a:gd name="connsiteY6" fmla="*/ 75069 h 687201"/>
              <a:gd name="connsiteX7" fmla="*/ 16950 w 971705"/>
              <a:gd name="connsiteY7" fmla="*/ 313452 h 687201"/>
              <a:gd name="connsiteX8" fmla="*/ 247426 w 971705"/>
              <a:gd name="connsiteY8" fmla="*/ 626714 h 687201"/>
              <a:gd name="connsiteX9" fmla="*/ 270951 w 971705"/>
              <a:gd name="connsiteY9" fmla="*/ 687201 h 687201"/>
              <a:gd name="connsiteX0" fmla="*/ 238078 w 938832"/>
              <a:gd name="connsiteY0" fmla="*/ 686664 h 686664"/>
              <a:gd name="connsiteX1" fmla="*/ 324474 w 938832"/>
              <a:gd name="connsiteY1" fmla="*/ 650481 h 686664"/>
              <a:gd name="connsiteX2" fmla="*/ 580593 w 938832"/>
              <a:gd name="connsiteY2" fmla="*/ 613723 h 686664"/>
              <a:gd name="connsiteX3" fmla="*/ 892824 w 938832"/>
              <a:gd name="connsiteY3" fmla="*/ 441573 h 686664"/>
              <a:gd name="connsiteX4" fmla="*/ 920513 w 938832"/>
              <a:gd name="connsiteY4" fmla="*/ 256044 h 686664"/>
              <a:gd name="connsiteX5" fmla="*/ 730303 w 938832"/>
              <a:gd name="connsiteY5" fmla="*/ 9259 h 686664"/>
              <a:gd name="connsiteX6" fmla="*/ 226191 w 938832"/>
              <a:gd name="connsiteY6" fmla="*/ 74532 h 686664"/>
              <a:gd name="connsiteX7" fmla="*/ 23383 w 938832"/>
              <a:gd name="connsiteY7" fmla="*/ 284183 h 686664"/>
              <a:gd name="connsiteX8" fmla="*/ 214553 w 938832"/>
              <a:gd name="connsiteY8" fmla="*/ 626177 h 686664"/>
              <a:gd name="connsiteX9" fmla="*/ 238078 w 938832"/>
              <a:gd name="connsiteY9" fmla="*/ 686664 h 686664"/>
              <a:gd name="connsiteX0" fmla="*/ 238078 w 940200"/>
              <a:gd name="connsiteY0" fmla="*/ 721245 h 721245"/>
              <a:gd name="connsiteX1" fmla="*/ 324474 w 940200"/>
              <a:gd name="connsiteY1" fmla="*/ 685062 h 721245"/>
              <a:gd name="connsiteX2" fmla="*/ 580593 w 940200"/>
              <a:gd name="connsiteY2" fmla="*/ 648304 h 721245"/>
              <a:gd name="connsiteX3" fmla="*/ 892824 w 940200"/>
              <a:gd name="connsiteY3" fmla="*/ 476154 h 721245"/>
              <a:gd name="connsiteX4" fmla="*/ 920513 w 940200"/>
              <a:gd name="connsiteY4" fmla="*/ 290625 h 721245"/>
              <a:gd name="connsiteX5" fmla="*/ 710990 w 940200"/>
              <a:gd name="connsiteY5" fmla="*/ 6592 h 721245"/>
              <a:gd name="connsiteX6" fmla="*/ 226191 w 940200"/>
              <a:gd name="connsiteY6" fmla="*/ 109113 h 721245"/>
              <a:gd name="connsiteX7" fmla="*/ 23383 w 940200"/>
              <a:gd name="connsiteY7" fmla="*/ 318764 h 721245"/>
              <a:gd name="connsiteX8" fmla="*/ 214553 w 940200"/>
              <a:gd name="connsiteY8" fmla="*/ 660758 h 721245"/>
              <a:gd name="connsiteX9" fmla="*/ 238078 w 940200"/>
              <a:gd name="connsiteY9" fmla="*/ 721245 h 721245"/>
              <a:gd name="connsiteX0" fmla="*/ 238078 w 943536"/>
              <a:gd name="connsiteY0" fmla="*/ 720896 h 720896"/>
              <a:gd name="connsiteX1" fmla="*/ 324474 w 943536"/>
              <a:gd name="connsiteY1" fmla="*/ 684713 h 720896"/>
              <a:gd name="connsiteX2" fmla="*/ 580593 w 943536"/>
              <a:gd name="connsiteY2" fmla="*/ 647955 h 720896"/>
              <a:gd name="connsiteX3" fmla="*/ 892824 w 943536"/>
              <a:gd name="connsiteY3" fmla="*/ 475805 h 720896"/>
              <a:gd name="connsiteX4" fmla="*/ 925324 w 943536"/>
              <a:gd name="connsiteY4" fmla="*/ 283788 h 720896"/>
              <a:gd name="connsiteX5" fmla="*/ 710990 w 943536"/>
              <a:gd name="connsiteY5" fmla="*/ 6243 h 720896"/>
              <a:gd name="connsiteX6" fmla="*/ 226191 w 943536"/>
              <a:gd name="connsiteY6" fmla="*/ 108764 h 720896"/>
              <a:gd name="connsiteX7" fmla="*/ 23383 w 943536"/>
              <a:gd name="connsiteY7" fmla="*/ 318415 h 720896"/>
              <a:gd name="connsiteX8" fmla="*/ 214553 w 943536"/>
              <a:gd name="connsiteY8" fmla="*/ 660409 h 720896"/>
              <a:gd name="connsiteX9" fmla="*/ 238078 w 943536"/>
              <a:gd name="connsiteY9" fmla="*/ 720896 h 720896"/>
              <a:gd name="connsiteX0" fmla="*/ 238078 w 932042"/>
              <a:gd name="connsiteY0" fmla="*/ 720896 h 720896"/>
              <a:gd name="connsiteX1" fmla="*/ 324474 w 932042"/>
              <a:gd name="connsiteY1" fmla="*/ 684713 h 720896"/>
              <a:gd name="connsiteX2" fmla="*/ 580593 w 932042"/>
              <a:gd name="connsiteY2" fmla="*/ 647955 h 720896"/>
              <a:gd name="connsiteX3" fmla="*/ 850829 w 932042"/>
              <a:gd name="connsiteY3" fmla="*/ 489522 h 720896"/>
              <a:gd name="connsiteX4" fmla="*/ 925324 w 932042"/>
              <a:gd name="connsiteY4" fmla="*/ 283788 h 720896"/>
              <a:gd name="connsiteX5" fmla="*/ 710990 w 932042"/>
              <a:gd name="connsiteY5" fmla="*/ 6243 h 720896"/>
              <a:gd name="connsiteX6" fmla="*/ 226191 w 932042"/>
              <a:gd name="connsiteY6" fmla="*/ 108764 h 720896"/>
              <a:gd name="connsiteX7" fmla="*/ 23383 w 932042"/>
              <a:gd name="connsiteY7" fmla="*/ 318415 h 720896"/>
              <a:gd name="connsiteX8" fmla="*/ 214553 w 932042"/>
              <a:gd name="connsiteY8" fmla="*/ 660409 h 720896"/>
              <a:gd name="connsiteX9" fmla="*/ 238078 w 932042"/>
              <a:gd name="connsiteY9" fmla="*/ 720896 h 720896"/>
              <a:gd name="connsiteX0" fmla="*/ 294564 w 988528"/>
              <a:gd name="connsiteY0" fmla="*/ 721257 h 721257"/>
              <a:gd name="connsiteX1" fmla="*/ 380960 w 988528"/>
              <a:gd name="connsiteY1" fmla="*/ 685074 h 721257"/>
              <a:gd name="connsiteX2" fmla="*/ 637079 w 988528"/>
              <a:gd name="connsiteY2" fmla="*/ 648316 h 721257"/>
              <a:gd name="connsiteX3" fmla="*/ 907315 w 988528"/>
              <a:gd name="connsiteY3" fmla="*/ 489883 h 721257"/>
              <a:gd name="connsiteX4" fmla="*/ 981810 w 988528"/>
              <a:gd name="connsiteY4" fmla="*/ 284149 h 721257"/>
              <a:gd name="connsiteX5" fmla="*/ 767476 w 988528"/>
              <a:gd name="connsiteY5" fmla="*/ 6604 h 721257"/>
              <a:gd name="connsiteX6" fmla="*/ 282677 w 988528"/>
              <a:gd name="connsiteY6" fmla="*/ 109125 h 721257"/>
              <a:gd name="connsiteX7" fmla="*/ 14036 w 988528"/>
              <a:gd name="connsiteY7" fmla="*/ 355779 h 721257"/>
              <a:gd name="connsiteX8" fmla="*/ 271039 w 988528"/>
              <a:gd name="connsiteY8" fmla="*/ 660770 h 721257"/>
              <a:gd name="connsiteX9" fmla="*/ 294564 w 988528"/>
              <a:gd name="connsiteY9" fmla="*/ 721257 h 721257"/>
              <a:gd name="connsiteX0" fmla="*/ 308360 w 1002324"/>
              <a:gd name="connsiteY0" fmla="*/ 721378 h 721378"/>
              <a:gd name="connsiteX1" fmla="*/ 394756 w 1002324"/>
              <a:gd name="connsiteY1" fmla="*/ 685195 h 721378"/>
              <a:gd name="connsiteX2" fmla="*/ 650875 w 1002324"/>
              <a:gd name="connsiteY2" fmla="*/ 648437 h 721378"/>
              <a:gd name="connsiteX3" fmla="*/ 921111 w 1002324"/>
              <a:gd name="connsiteY3" fmla="*/ 490004 h 721378"/>
              <a:gd name="connsiteX4" fmla="*/ 995606 w 1002324"/>
              <a:gd name="connsiteY4" fmla="*/ 284270 h 721378"/>
              <a:gd name="connsiteX5" fmla="*/ 781272 w 1002324"/>
              <a:gd name="connsiteY5" fmla="*/ 6725 h 721378"/>
              <a:gd name="connsiteX6" fmla="*/ 296473 w 1002324"/>
              <a:gd name="connsiteY6" fmla="*/ 109246 h 721378"/>
              <a:gd name="connsiteX7" fmla="*/ 12734 w 1002324"/>
              <a:gd name="connsiteY7" fmla="*/ 367519 h 721378"/>
              <a:gd name="connsiteX8" fmla="*/ 284835 w 1002324"/>
              <a:gd name="connsiteY8" fmla="*/ 660891 h 721378"/>
              <a:gd name="connsiteX9" fmla="*/ 308360 w 1002324"/>
              <a:gd name="connsiteY9" fmla="*/ 721378 h 721378"/>
              <a:gd name="connsiteX0" fmla="*/ 308360 w 1001714"/>
              <a:gd name="connsiteY0" fmla="*/ 721378 h 721378"/>
              <a:gd name="connsiteX1" fmla="*/ 394756 w 1001714"/>
              <a:gd name="connsiteY1" fmla="*/ 685195 h 721378"/>
              <a:gd name="connsiteX2" fmla="*/ 650875 w 1001714"/>
              <a:gd name="connsiteY2" fmla="*/ 648437 h 721378"/>
              <a:gd name="connsiteX3" fmla="*/ 917242 w 1001714"/>
              <a:gd name="connsiteY3" fmla="*/ 475683 h 721378"/>
              <a:gd name="connsiteX4" fmla="*/ 995606 w 1001714"/>
              <a:gd name="connsiteY4" fmla="*/ 284270 h 721378"/>
              <a:gd name="connsiteX5" fmla="*/ 781272 w 1001714"/>
              <a:gd name="connsiteY5" fmla="*/ 6725 h 721378"/>
              <a:gd name="connsiteX6" fmla="*/ 296473 w 1001714"/>
              <a:gd name="connsiteY6" fmla="*/ 109246 h 721378"/>
              <a:gd name="connsiteX7" fmla="*/ 12734 w 1001714"/>
              <a:gd name="connsiteY7" fmla="*/ 367519 h 721378"/>
              <a:gd name="connsiteX8" fmla="*/ 284835 w 1001714"/>
              <a:gd name="connsiteY8" fmla="*/ 660891 h 721378"/>
              <a:gd name="connsiteX9" fmla="*/ 308360 w 1001714"/>
              <a:gd name="connsiteY9" fmla="*/ 721378 h 721378"/>
              <a:gd name="connsiteX0" fmla="*/ 308360 w 1001852"/>
              <a:gd name="connsiteY0" fmla="*/ 721378 h 721378"/>
              <a:gd name="connsiteX1" fmla="*/ 394756 w 1001852"/>
              <a:gd name="connsiteY1" fmla="*/ 685195 h 721378"/>
              <a:gd name="connsiteX2" fmla="*/ 641147 w 1001852"/>
              <a:gd name="connsiteY2" fmla="*/ 639079 h 721378"/>
              <a:gd name="connsiteX3" fmla="*/ 917242 w 1001852"/>
              <a:gd name="connsiteY3" fmla="*/ 475683 h 721378"/>
              <a:gd name="connsiteX4" fmla="*/ 995606 w 1001852"/>
              <a:gd name="connsiteY4" fmla="*/ 284270 h 721378"/>
              <a:gd name="connsiteX5" fmla="*/ 781272 w 1001852"/>
              <a:gd name="connsiteY5" fmla="*/ 6725 h 721378"/>
              <a:gd name="connsiteX6" fmla="*/ 296473 w 1001852"/>
              <a:gd name="connsiteY6" fmla="*/ 109246 h 721378"/>
              <a:gd name="connsiteX7" fmla="*/ 12734 w 1001852"/>
              <a:gd name="connsiteY7" fmla="*/ 367519 h 721378"/>
              <a:gd name="connsiteX8" fmla="*/ 284835 w 1001852"/>
              <a:gd name="connsiteY8" fmla="*/ 660891 h 721378"/>
              <a:gd name="connsiteX9" fmla="*/ 308360 w 1001852"/>
              <a:gd name="connsiteY9" fmla="*/ 721378 h 721378"/>
              <a:gd name="connsiteX0" fmla="*/ 308360 w 1001852"/>
              <a:gd name="connsiteY0" fmla="*/ 719754 h 719754"/>
              <a:gd name="connsiteX1" fmla="*/ 394756 w 1001852"/>
              <a:gd name="connsiteY1" fmla="*/ 683571 h 719754"/>
              <a:gd name="connsiteX2" fmla="*/ 641147 w 1001852"/>
              <a:gd name="connsiteY2" fmla="*/ 637455 h 719754"/>
              <a:gd name="connsiteX3" fmla="*/ 917242 w 1001852"/>
              <a:gd name="connsiteY3" fmla="*/ 474059 h 719754"/>
              <a:gd name="connsiteX4" fmla="*/ 995606 w 1001852"/>
              <a:gd name="connsiteY4" fmla="*/ 282646 h 719754"/>
              <a:gd name="connsiteX5" fmla="*/ 781272 w 1001852"/>
              <a:gd name="connsiteY5" fmla="*/ 5101 h 719754"/>
              <a:gd name="connsiteX6" fmla="*/ 311517 w 1001852"/>
              <a:gd name="connsiteY6" fmla="*/ 122448 h 719754"/>
              <a:gd name="connsiteX7" fmla="*/ 12734 w 1001852"/>
              <a:gd name="connsiteY7" fmla="*/ 365895 h 719754"/>
              <a:gd name="connsiteX8" fmla="*/ 284835 w 1001852"/>
              <a:gd name="connsiteY8" fmla="*/ 659267 h 719754"/>
              <a:gd name="connsiteX9" fmla="*/ 308360 w 1001852"/>
              <a:gd name="connsiteY9" fmla="*/ 719754 h 719754"/>
              <a:gd name="connsiteX0" fmla="*/ 304337 w 997829"/>
              <a:gd name="connsiteY0" fmla="*/ 719754 h 719754"/>
              <a:gd name="connsiteX1" fmla="*/ 390733 w 997829"/>
              <a:gd name="connsiteY1" fmla="*/ 683571 h 719754"/>
              <a:gd name="connsiteX2" fmla="*/ 637124 w 997829"/>
              <a:gd name="connsiteY2" fmla="*/ 637455 h 719754"/>
              <a:gd name="connsiteX3" fmla="*/ 913219 w 997829"/>
              <a:gd name="connsiteY3" fmla="*/ 474059 h 719754"/>
              <a:gd name="connsiteX4" fmla="*/ 991583 w 997829"/>
              <a:gd name="connsiteY4" fmla="*/ 282646 h 719754"/>
              <a:gd name="connsiteX5" fmla="*/ 777249 w 997829"/>
              <a:gd name="connsiteY5" fmla="*/ 5101 h 719754"/>
              <a:gd name="connsiteX6" fmla="*/ 307494 w 997829"/>
              <a:gd name="connsiteY6" fmla="*/ 122448 h 719754"/>
              <a:gd name="connsiteX7" fmla="*/ 8711 w 997829"/>
              <a:gd name="connsiteY7" fmla="*/ 365895 h 719754"/>
              <a:gd name="connsiteX8" fmla="*/ 280812 w 997829"/>
              <a:gd name="connsiteY8" fmla="*/ 659267 h 719754"/>
              <a:gd name="connsiteX9" fmla="*/ 304337 w 997829"/>
              <a:gd name="connsiteY9" fmla="*/ 719754 h 719754"/>
              <a:gd name="connsiteX0" fmla="*/ 304337 w 1000140"/>
              <a:gd name="connsiteY0" fmla="*/ 719754 h 719754"/>
              <a:gd name="connsiteX1" fmla="*/ 390733 w 1000140"/>
              <a:gd name="connsiteY1" fmla="*/ 683571 h 719754"/>
              <a:gd name="connsiteX2" fmla="*/ 637124 w 1000140"/>
              <a:gd name="connsiteY2" fmla="*/ 637455 h 719754"/>
              <a:gd name="connsiteX3" fmla="*/ 926023 w 1000140"/>
              <a:gd name="connsiteY3" fmla="*/ 465382 h 719754"/>
              <a:gd name="connsiteX4" fmla="*/ 991583 w 1000140"/>
              <a:gd name="connsiteY4" fmla="*/ 282646 h 719754"/>
              <a:gd name="connsiteX5" fmla="*/ 777249 w 1000140"/>
              <a:gd name="connsiteY5" fmla="*/ 5101 h 719754"/>
              <a:gd name="connsiteX6" fmla="*/ 307494 w 1000140"/>
              <a:gd name="connsiteY6" fmla="*/ 122448 h 719754"/>
              <a:gd name="connsiteX7" fmla="*/ 8711 w 1000140"/>
              <a:gd name="connsiteY7" fmla="*/ 365895 h 719754"/>
              <a:gd name="connsiteX8" fmla="*/ 280812 w 1000140"/>
              <a:gd name="connsiteY8" fmla="*/ 659267 h 719754"/>
              <a:gd name="connsiteX9" fmla="*/ 304337 w 1000140"/>
              <a:gd name="connsiteY9" fmla="*/ 719754 h 719754"/>
              <a:gd name="connsiteX0" fmla="*/ 304337 w 1000232"/>
              <a:gd name="connsiteY0" fmla="*/ 719754 h 719754"/>
              <a:gd name="connsiteX1" fmla="*/ 390733 w 1000232"/>
              <a:gd name="connsiteY1" fmla="*/ 683571 h 719754"/>
              <a:gd name="connsiteX2" fmla="*/ 632822 w 1000232"/>
              <a:gd name="connsiteY2" fmla="*/ 627487 h 719754"/>
              <a:gd name="connsiteX3" fmla="*/ 926023 w 1000232"/>
              <a:gd name="connsiteY3" fmla="*/ 465382 h 719754"/>
              <a:gd name="connsiteX4" fmla="*/ 991583 w 1000232"/>
              <a:gd name="connsiteY4" fmla="*/ 282646 h 719754"/>
              <a:gd name="connsiteX5" fmla="*/ 777249 w 1000232"/>
              <a:gd name="connsiteY5" fmla="*/ 5101 h 719754"/>
              <a:gd name="connsiteX6" fmla="*/ 307494 w 1000232"/>
              <a:gd name="connsiteY6" fmla="*/ 122448 h 719754"/>
              <a:gd name="connsiteX7" fmla="*/ 8711 w 1000232"/>
              <a:gd name="connsiteY7" fmla="*/ 365895 h 719754"/>
              <a:gd name="connsiteX8" fmla="*/ 280812 w 1000232"/>
              <a:gd name="connsiteY8" fmla="*/ 659267 h 719754"/>
              <a:gd name="connsiteX9" fmla="*/ 304337 w 1000232"/>
              <a:gd name="connsiteY9" fmla="*/ 719754 h 719754"/>
              <a:gd name="connsiteX0" fmla="*/ 304337 w 1000232"/>
              <a:gd name="connsiteY0" fmla="*/ 719754 h 719754"/>
              <a:gd name="connsiteX1" fmla="*/ 399952 w 1000232"/>
              <a:gd name="connsiteY1" fmla="*/ 666587 h 719754"/>
              <a:gd name="connsiteX2" fmla="*/ 632822 w 1000232"/>
              <a:gd name="connsiteY2" fmla="*/ 627487 h 719754"/>
              <a:gd name="connsiteX3" fmla="*/ 926023 w 1000232"/>
              <a:gd name="connsiteY3" fmla="*/ 465382 h 719754"/>
              <a:gd name="connsiteX4" fmla="*/ 991583 w 1000232"/>
              <a:gd name="connsiteY4" fmla="*/ 282646 h 719754"/>
              <a:gd name="connsiteX5" fmla="*/ 777249 w 1000232"/>
              <a:gd name="connsiteY5" fmla="*/ 5101 h 719754"/>
              <a:gd name="connsiteX6" fmla="*/ 307494 w 1000232"/>
              <a:gd name="connsiteY6" fmla="*/ 122448 h 719754"/>
              <a:gd name="connsiteX7" fmla="*/ 8711 w 1000232"/>
              <a:gd name="connsiteY7" fmla="*/ 365895 h 719754"/>
              <a:gd name="connsiteX8" fmla="*/ 280812 w 1000232"/>
              <a:gd name="connsiteY8" fmla="*/ 659267 h 719754"/>
              <a:gd name="connsiteX9" fmla="*/ 304337 w 1000232"/>
              <a:gd name="connsiteY9" fmla="*/ 719754 h 719754"/>
              <a:gd name="connsiteX0" fmla="*/ 304337 w 991570"/>
              <a:gd name="connsiteY0" fmla="*/ 718638 h 718638"/>
              <a:gd name="connsiteX1" fmla="*/ 399952 w 991570"/>
              <a:gd name="connsiteY1" fmla="*/ 665471 h 718638"/>
              <a:gd name="connsiteX2" fmla="*/ 632822 w 991570"/>
              <a:gd name="connsiteY2" fmla="*/ 626371 h 718638"/>
              <a:gd name="connsiteX3" fmla="*/ 926023 w 991570"/>
              <a:gd name="connsiteY3" fmla="*/ 464266 h 718638"/>
              <a:gd name="connsiteX4" fmla="*/ 981545 w 991570"/>
              <a:gd name="connsiteY4" fmla="*/ 258272 h 718638"/>
              <a:gd name="connsiteX5" fmla="*/ 777249 w 991570"/>
              <a:gd name="connsiteY5" fmla="*/ 3985 h 718638"/>
              <a:gd name="connsiteX6" fmla="*/ 307494 w 991570"/>
              <a:gd name="connsiteY6" fmla="*/ 121332 h 718638"/>
              <a:gd name="connsiteX7" fmla="*/ 8711 w 991570"/>
              <a:gd name="connsiteY7" fmla="*/ 364779 h 718638"/>
              <a:gd name="connsiteX8" fmla="*/ 280812 w 991570"/>
              <a:gd name="connsiteY8" fmla="*/ 658151 h 718638"/>
              <a:gd name="connsiteX9" fmla="*/ 304337 w 991570"/>
              <a:gd name="connsiteY9" fmla="*/ 718638 h 718638"/>
              <a:gd name="connsiteX0" fmla="*/ 304337 w 992211"/>
              <a:gd name="connsiteY0" fmla="*/ 718638 h 718638"/>
              <a:gd name="connsiteX1" fmla="*/ 399952 w 992211"/>
              <a:gd name="connsiteY1" fmla="*/ 665471 h 718638"/>
              <a:gd name="connsiteX2" fmla="*/ 632822 w 992211"/>
              <a:gd name="connsiteY2" fmla="*/ 626371 h 718638"/>
              <a:gd name="connsiteX3" fmla="*/ 928468 w 992211"/>
              <a:gd name="connsiteY3" fmla="*/ 445968 h 718638"/>
              <a:gd name="connsiteX4" fmla="*/ 981545 w 992211"/>
              <a:gd name="connsiteY4" fmla="*/ 258272 h 718638"/>
              <a:gd name="connsiteX5" fmla="*/ 777249 w 992211"/>
              <a:gd name="connsiteY5" fmla="*/ 3985 h 718638"/>
              <a:gd name="connsiteX6" fmla="*/ 307494 w 992211"/>
              <a:gd name="connsiteY6" fmla="*/ 121332 h 718638"/>
              <a:gd name="connsiteX7" fmla="*/ 8711 w 992211"/>
              <a:gd name="connsiteY7" fmla="*/ 364779 h 718638"/>
              <a:gd name="connsiteX8" fmla="*/ 280812 w 992211"/>
              <a:gd name="connsiteY8" fmla="*/ 658151 h 718638"/>
              <a:gd name="connsiteX9" fmla="*/ 304337 w 992211"/>
              <a:gd name="connsiteY9" fmla="*/ 718638 h 718638"/>
              <a:gd name="connsiteX0" fmla="*/ 304337 w 993655"/>
              <a:gd name="connsiteY0" fmla="*/ 717746 h 717746"/>
              <a:gd name="connsiteX1" fmla="*/ 399952 w 993655"/>
              <a:gd name="connsiteY1" fmla="*/ 664579 h 717746"/>
              <a:gd name="connsiteX2" fmla="*/ 632822 w 993655"/>
              <a:gd name="connsiteY2" fmla="*/ 625479 h 717746"/>
              <a:gd name="connsiteX3" fmla="*/ 928468 w 993655"/>
              <a:gd name="connsiteY3" fmla="*/ 445076 h 717746"/>
              <a:gd name="connsiteX4" fmla="*/ 983273 w 993655"/>
              <a:gd name="connsiteY4" fmla="*/ 237421 h 717746"/>
              <a:gd name="connsiteX5" fmla="*/ 777249 w 993655"/>
              <a:gd name="connsiteY5" fmla="*/ 3093 h 717746"/>
              <a:gd name="connsiteX6" fmla="*/ 307494 w 993655"/>
              <a:gd name="connsiteY6" fmla="*/ 120440 h 717746"/>
              <a:gd name="connsiteX7" fmla="*/ 8711 w 993655"/>
              <a:gd name="connsiteY7" fmla="*/ 363887 h 717746"/>
              <a:gd name="connsiteX8" fmla="*/ 280812 w 993655"/>
              <a:gd name="connsiteY8" fmla="*/ 657259 h 717746"/>
              <a:gd name="connsiteX9" fmla="*/ 304337 w 993655"/>
              <a:gd name="connsiteY9" fmla="*/ 717746 h 717746"/>
              <a:gd name="connsiteX0" fmla="*/ 304337 w 991662"/>
              <a:gd name="connsiteY0" fmla="*/ 717746 h 717746"/>
              <a:gd name="connsiteX1" fmla="*/ 399952 w 991662"/>
              <a:gd name="connsiteY1" fmla="*/ 664579 h 717746"/>
              <a:gd name="connsiteX2" fmla="*/ 632822 w 991662"/>
              <a:gd name="connsiteY2" fmla="*/ 625479 h 717746"/>
              <a:gd name="connsiteX3" fmla="*/ 928468 w 991662"/>
              <a:gd name="connsiteY3" fmla="*/ 445076 h 717746"/>
              <a:gd name="connsiteX4" fmla="*/ 983273 w 991662"/>
              <a:gd name="connsiteY4" fmla="*/ 237421 h 717746"/>
              <a:gd name="connsiteX5" fmla="*/ 777249 w 991662"/>
              <a:gd name="connsiteY5" fmla="*/ 3093 h 717746"/>
              <a:gd name="connsiteX6" fmla="*/ 307494 w 991662"/>
              <a:gd name="connsiteY6" fmla="*/ 120440 h 717746"/>
              <a:gd name="connsiteX7" fmla="*/ 8711 w 991662"/>
              <a:gd name="connsiteY7" fmla="*/ 363887 h 717746"/>
              <a:gd name="connsiteX8" fmla="*/ 280812 w 991662"/>
              <a:gd name="connsiteY8" fmla="*/ 657259 h 717746"/>
              <a:gd name="connsiteX9" fmla="*/ 304337 w 991662"/>
              <a:gd name="connsiteY9" fmla="*/ 717746 h 717746"/>
              <a:gd name="connsiteX0" fmla="*/ 304337 w 989471"/>
              <a:gd name="connsiteY0" fmla="*/ 717746 h 717746"/>
              <a:gd name="connsiteX1" fmla="*/ 399952 w 989471"/>
              <a:gd name="connsiteY1" fmla="*/ 664579 h 717746"/>
              <a:gd name="connsiteX2" fmla="*/ 632822 w 989471"/>
              <a:gd name="connsiteY2" fmla="*/ 625479 h 717746"/>
              <a:gd name="connsiteX3" fmla="*/ 916010 w 989471"/>
              <a:gd name="connsiteY3" fmla="*/ 449761 h 717746"/>
              <a:gd name="connsiteX4" fmla="*/ 983273 w 989471"/>
              <a:gd name="connsiteY4" fmla="*/ 237421 h 717746"/>
              <a:gd name="connsiteX5" fmla="*/ 777249 w 989471"/>
              <a:gd name="connsiteY5" fmla="*/ 3093 h 717746"/>
              <a:gd name="connsiteX6" fmla="*/ 307494 w 989471"/>
              <a:gd name="connsiteY6" fmla="*/ 120440 h 717746"/>
              <a:gd name="connsiteX7" fmla="*/ 8711 w 989471"/>
              <a:gd name="connsiteY7" fmla="*/ 363887 h 717746"/>
              <a:gd name="connsiteX8" fmla="*/ 280812 w 989471"/>
              <a:gd name="connsiteY8" fmla="*/ 657259 h 717746"/>
              <a:gd name="connsiteX9" fmla="*/ 304337 w 989471"/>
              <a:gd name="connsiteY9" fmla="*/ 717746 h 717746"/>
              <a:gd name="connsiteX0" fmla="*/ 304337 w 989471"/>
              <a:gd name="connsiteY0" fmla="*/ 716680 h 716680"/>
              <a:gd name="connsiteX1" fmla="*/ 399952 w 989471"/>
              <a:gd name="connsiteY1" fmla="*/ 663513 h 716680"/>
              <a:gd name="connsiteX2" fmla="*/ 632822 w 989471"/>
              <a:gd name="connsiteY2" fmla="*/ 624413 h 716680"/>
              <a:gd name="connsiteX3" fmla="*/ 916010 w 989471"/>
              <a:gd name="connsiteY3" fmla="*/ 448695 h 716680"/>
              <a:gd name="connsiteX4" fmla="*/ 983273 w 989471"/>
              <a:gd name="connsiteY4" fmla="*/ 236355 h 716680"/>
              <a:gd name="connsiteX5" fmla="*/ 777249 w 989471"/>
              <a:gd name="connsiteY5" fmla="*/ 2027 h 716680"/>
              <a:gd name="connsiteX6" fmla="*/ 314664 w 989471"/>
              <a:gd name="connsiteY6" fmla="*/ 135987 h 716680"/>
              <a:gd name="connsiteX7" fmla="*/ 8711 w 989471"/>
              <a:gd name="connsiteY7" fmla="*/ 362821 h 716680"/>
              <a:gd name="connsiteX8" fmla="*/ 280812 w 989471"/>
              <a:gd name="connsiteY8" fmla="*/ 656193 h 716680"/>
              <a:gd name="connsiteX9" fmla="*/ 304337 w 989471"/>
              <a:gd name="connsiteY9" fmla="*/ 716680 h 716680"/>
              <a:gd name="connsiteX0" fmla="*/ 292743 w 977877"/>
              <a:gd name="connsiteY0" fmla="*/ 716666 h 716666"/>
              <a:gd name="connsiteX1" fmla="*/ 388358 w 977877"/>
              <a:gd name="connsiteY1" fmla="*/ 663499 h 716666"/>
              <a:gd name="connsiteX2" fmla="*/ 621228 w 977877"/>
              <a:gd name="connsiteY2" fmla="*/ 624399 h 716666"/>
              <a:gd name="connsiteX3" fmla="*/ 904416 w 977877"/>
              <a:gd name="connsiteY3" fmla="*/ 448681 h 716666"/>
              <a:gd name="connsiteX4" fmla="*/ 971679 w 977877"/>
              <a:gd name="connsiteY4" fmla="*/ 236341 h 716666"/>
              <a:gd name="connsiteX5" fmla="*/ 765655 w 977877"/>
              <a:gd name="connsiteY5" fmla="*/ 2013 h 716666"/>
              <a:gd name="connsiteX6" fmla="*/ 303070 w 977877"/>
              <a:gd name="connsiteY6" fmla="*/ 135973 h 716666"/>
              <a:gd name="connsiteX7" fmla="*/ 9575 w 977877"/>
              <a:gd name="connsiteY7" fmla="*/ 358122 h 716666"/>
              <a:gd name="connsiteX8" fmla="*/ 269218 w 977877"/>
              <a:gd name="connsiteY8" fmla="*/ 656179 h 716666"/>
              <a:gd name="connsiteX9" fmla="*/ 292743 w 977877"/>
              <a:gd name="connsiteY9" fmla="*/ 716666 h 716666"/>
              <a:gd name="connsiteX0" fmla="*/ 292743 w 977482"/>
              <a:gd name="connsiteY0" fmla="*/ 701983 h 701983"/>
              <a:gd name="connsiteX1" fmla="*/ 388358 w 977482"/>
              <a:gd name="connsiteY1" fmla="*/ 648816 h 701983"/>
              <a:gd name="connsiteX2" fmla="*/ 621228 w 977482"/>
              <a:gd name="connsiteY2" fmla="*/ 609716 h 701983"/>
              <a:gd name="connsiteX3" fmla="*/ 904416 w 977482"/>
              <a:gd name="connsiteY3" fmla="*/ 433998 h 701983"/>
              <a:gd name="connsiteX4" fmla="*/ 971679 w 977482"/>
              <a:gd name="connsiteY4" fmla="*/ 221658 h 701983"/>
              <a:gd name="connsiteX5" fmla="*/ 772108 w 977482"/>
              <a:gd name="connsiteY5" fmla="*/ 2282 h 701983"/>
              <a:gd name="connsiteX6" fmla="*/ 303070 w 977482"/>
              <a:gd name="connsiteY6" fmla="*/ 121290 h 701983"/>
              <a:gd name="connsiteX7" fmla="*/ 9575 w 977482"/>
              <a:gd name="connsiteY7" fmla="*/ 343439 h 701983"/>
              <a:gd name="connsiteX8" fmla="*/ 269218 w 977482"/>
              <a:gd name="connsiteY8" fmla="*/ 641496 h 701983"/>
              <a:gd name="connsiteX9" fmla="*/ 292743 w 977482"/>
              <a:gd name="connsiteY9" fmla="*/ 701983 h 701983"/>
              <a:gd name="connsiteX0" fmla="*/ 292743 w 973570"/>
              <a:gd name="connsiteY0" fmla="*/ 701983 h 701983"/>
              <a:gd name="connsiteX1" fmla="*/ 388358 w 973570"/>
              <a:gd name="connsiteY1" fmla="*/ 648816 h 701983"/>
              <a:gd name="connsiteX2" fmla="*/ 621228 w 973570"/>
              <a:gd name="connsiteY2" fmla="*/ 609716 h 701983"/>
              <a:gd name="connsiteX3" fmla="*/ 862937 w 973570"/>
              <a:gd name="connsiteY3" fmla="*/ 454570 h 701983"/>
              <a:gd name="connsiteX4" fmla="*/ 971679 w 973570"/>
              <a:gd name="connsiteY4" fmla="*/ 221658 h 701983"/>
              <a:gd name="connsiteX5" fmla="*/ 772108 w 973570"/>
              <a:gd name="connsiteY5" fmla="*/ 2282 h 701983"/>
              <a:gd name="connsiteX6" fmla="*/ 303070 w 973570"/>
              <a:gd name="connsiteY6" fmla="*/ 121290 h 701983"/>
              <a:gd name="connsiteX7" fmla="*/ 9575 w 973570"/>
              <a:gd name="connsiteY7" fmla="*/ 343439 h 701983"/>
              <a:gd name="connsiteX8" fmla="*/ 269218 w 973570"/>
              <a:gd name="connsiteY8" fmla="*/ 641496 h 701983"/>
              <a:gd name="connsiteX9" fmla="*/ 292743 w 973570"/>
              <a:gd name="connsiteY9" fmla="*/ 701983 h 701983"/>
              <a:gd name="connsiteX0" fmla="*/ 292743 w 952057"/>
              <a:gd name="connsiteY0" fmla="*/ 702570 h 702570"/>
              <a:gd name="connsiteX1" fmla="*/ 388358 w 952057"/>
              <a:gd name="connsiteY1" fmla="*/ 649403 h 702570"/>
              <a:gd name="connsiteX2" fmla="*/ 621228 w 952057"/>
              <a:gd name="connsiteY2" fmla="*/ 610303 h 702570"/>
              <a:gd name="connsiteX3" fmla="*/ 862937 w 952057"/>
              <a:gd name="connsiteY3" fmla="*/ 455157 h 702570"/>
              <a:gd name="connsiteX4" fmla="*/ 949171 w 952057"/>
              <a:gd name="connsiteY4" fmla="*/ 237080 h 702570"/>
              <a:gd name="connsiteX5" fmla="*/ 772108 w 952057"/>
              <a:gd name="connsiteY5" fmla="*/ 2869 h 702570"/>
              <a:gd name="connsiteX6" fmla="*/ 303070 w 952057"/>
              <a:gd name="connsiteY6" fmla="*/ 121877 h 702570"/>
              <a:gd name="connsiteX7" fmla="*/ 9575 w 952057"/>
              <a:gd name="connsiteY7" fmla="*/ 344026 h 702570"/>
              <a:gd name="connsiteX8" fmla="*/ 269218 w 952057"/>
              <a:gd name="connsiteY8" fmla="*/ 642083 h 702570"/>
              <a:gd name="connsiteX9" fmla="*/ 292743 w 952057"/>
              <a:gd name="connsiteY9" fmla="*/ 702570 h 702570"/>
              <a:gd name="connsiteX0" fmla="*/ 292743 w 952870"/>
              <a:gd name="connsiteY0" fmla="*/ 681136 h 681136"/>
              <a:gd name="connsiteX1" fmla="*/ 388358 w 952870"/>
              <a:gd name="connsiteY1" fmla="*/ 627969 h 681136"/>
              <a:gd name="connsiteX2" fmla="*/ 621228 w 952870"/>
              <a:gd name="connsiteY2" fmla="*/ 588869 h 681136"/>
              <a:gd name="connsiteX3" fmla="*/ 862937 w 952870"/>
              <a:gd name="connsiteY3" fmla="*/ 433723 h 681136"/>
              <a:gd name="connsiteX4" fmla="*/ 949171 w 952870"/>
              <a:gd name="connsiteY4" fmla="*/ 215646 h 681136"/>
              <a:gd name="connsiteX5" fmla="*/ 756078 w 952870"/>
              <a:gd name="connsiteY5" fmla="*/ 3530 h 681136"/>
              <a:gd name="connsiteX6" fmla="*/ 303070 w 952870"/>
              <a:gd name="connsiteY6" fmla="*/ 100443 h 681136"/>
              <a:gd name="connsiteX7" fmla="*/ 9575 w 952870"/>
              <a:gd name="connsiteY7" fmla="*/ 322592 h 681136"/>
              <a:gd name="connsiteX8" fmla="*/ 269218 w 952870"/>
              <a:gd name="connsiteY8" fmla="*/ 620649 h 681136"/>
              <a:gd name="connsiteX9" fmla="*/ 292743 w 952870"/>
              <a:gd name="connsiteY9" fmla="*/ 681136 h 6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52870" h="681136">
                <a:moveTo>
                  <a:pt x="292743" y="681136"/>
                </a:moveTo>
                <a:cubicBezTo>
                  <a:pt x="301279" y="680371"/>
                  <a:pt x="333611" y="643347"/>
                  <a:pt x="388358" y="627969"/>
                </a:cubicBezTo>
                <a:cubicBezTo>
                  <a:pt x="443105" y="612591"/>
                  <a:pt x="542132" y="621243"/>
                  <a:pt x="621228" y="588869"/>
                </a:cubicBezTo>
                <a:cubicBezTo>
                  <a:pt x="700325" y="556495"/>
                  <a:pt x="808280" y="495927"/>
                  <a:pt x="862937" y="433723"/>
                </a:cubicBezTo>
                <a:cubicBezTo>
                  <a:pt x="917594" y="371519"/>
                  <a:pt x="966981" y="287345"/>
                  <a:pt x="949171" y="215646"/>
                </a:cubicBezTo>
                <a:cubicBezTo>
                  <a:pt x="931361" y="143947"/>
                  <a:pt x="863762" y="22731"/>
                  <a:pt x="756078" y="3530"/>
                </a:cubicBezTo>
                <a:cubicBezTo>
                  <a:pt x="648395" y="-15671"/>
                  <a:pt x="427487" y="47266"/>
                  <a:pt x="303070" y="100443"/>
                </a:cubicBezTo>
                <a:cubicBezTo>
                  <a:pt x="178653" y="153620"/>
                  <a:pt x="40905" y="225818"/>
                  <a:pt x="9575" y="322592"/>
                </a:cubicBezTo>
                <a:cubicBezTo>
                  <a:pt x="-27955" y="449595"/>
                  <a:pt x="42058" y="578651"/>
                  <a:pt x="269218" y="620649"/>
                </a:cubicBezTo>
                <a:cubicBezTo>
                  <a:pt x="296989" y="634107"/>
                  <a:pt x="292743" y="681136"/>
                  <a:pt x="292743" y="68113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4401" y="1484737"/>
            <a:ext cx="4604438" cy="2446938"/>
          </a:xfrm>
        </p:spPr>
        <p:txBody>
          <a:bodyPr anchor="ctr">
            <a:normAutofit/>
          </a:bodyPr>
          <a:lstStyle/>
          <a:p>
            <a:r>
              <a:rPr lang="en-GB" sz="2300" dirty="0">
                <a:latin typeface="Segoe UI"/>
                <a:cs typeface="Segoe UI"/>
              </a:rPr>
              <a:t>Crafting Successful Funding Applications</a:t>
            </a:r>
            <a:endParaRPr lang="en-US" sz="2300" dirty="0"/>
          </a:p>
          <a:p>
            <a:endParaRPr lang="en-GB" sz="2300">
              <a:cs typeface="Calibri Light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BB030FC-8E19-44AB-80DB-FFFB62D49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3744" flipH="1">
            <a:off x="7513112" y="4213963"/>
            <a:ext cx="3819554" cy="1773710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8448" h="873038">
                <a:moveTo>
                  <a:pt x="628580" y="873029"/>
                </a:moveTo>
                <a:cubicBezTo>
                  <a:pt x="712019" y="861599"/>
                  <a:pt x="779646" y="801591"/>
                  <a:pt x="820985" y="803115"/>
                </a:cubicBezTo>
                <a:cubicBezTo>
                  <a:pt x="890136" y="805782"/>
                  <a:pt x="1102925" y="778255"/>
                  <a:pt x="1179791" y="630332"/>
                </a:cubicBezTo>
                <a:cubicBezTo>
                  <a:pt x="1256658" y="482408"/>
                  <a:pt x="1285233" y="316959"/>
                  <a:pt x="1178744" y="192753"/>
                </a:cubicBezTo>
                <a:cubicBezTo>
                  <a:pt x="1072254" y="68547"/>
                  <a:pt x="897566" y="-62326"/>
                  <a:pt x="459416" y="32447"/>
                </a:cubicBezTo>
                <a:cubicBezTo>
                  <a:pt x="21266" y="127221"/>
                  <a:pt x="-22359" y="453262"/>
                  <a:pt x="7264" y="595184"/>
                </a:cubicBezTo>
                <a:cubicBezTo>
                  <a:pt x="36887" y="737107"/>
                  <a:pt x="503802" y="728534"/>
                  <a:pt x="545617" y="737202"/>
                </a:cubicBezTo>
                <a:cubicBezTo>
                  <a:pt x="727068" y="773873"/>
                  <a:pt x="628580" y="873029"/>
                  <a:pt x="628580" y="873029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F09459DE-CB78-4B7B-AEFE-A19FFB652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3744" flipH="1">
            <a:off x="7572639" y="4258305"/>
            <a:ext cx="3819554" cy="1773710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8448" h="873038">
                <a:moveTo>
                  <a:pt x="628580" y="873029"/>
                </a:moveTo>
                <a:cubicBezTo>
                  <a:pt x="712019" y="861599"/>
                  <a:pt x="779646" y="801591"/>
                  <a:pt x="820985" y="803115"/>
                </a:cubicBezTo>
                <a:cubicBezTo>
                  <a:pt x="890136" y="805782"/>
                  <a:pt x="1102925" y="778255"/>
                  <a:pt x="1179791" y="630332"/>
                </a:cubicBezTo>
                <a:cubicBezTo>
                  <a:pt x="1256658" y="482408"/>
                  <a:pt x="1285233" y="316959"/>
                  <a:pt x="1178744" y="192753"/>
                </a:cubicBezTo>
                <a:cubicBezTo>
                  <a:pt x="1072254" y="68547"/>
                  <a:pt x="897566" y="-62326"/>
                  <a:pt x="459416" y="32447"/>
                </a:cubicBezTo>
                <a:cubicBezTo>
                  <a:pt x="21266" y="127221"/>
                  <a:pt x="-22359" y="453262"/>
                  <a:pt x="7264" y="595184"/>
                </a:cubicBezTo>
                <a:cubicBezTo>
                  <a:pt x="36887" y="737107"/>
                  <a:pt x="503802" y="728534"/>
                  <a:pt x="545617" y="737202"/>
                </a:cubicBezTo>
                <a:cubicBezTo>
                  <a:pt x="727068" y="773873"/>
                  <a:pt x="628580" y="873029"/>
                  <a:pt x="628580" y="87302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 descr="A logo with text on it&#10;&#10;Description automatically generated">
            <a:extLst>
              <a:ext uri="{FF2B5EF4-FFF2-40B4-BE49-F238E27FC236}">
                <a16:creationId xmlns:a16="http://schemas.microsoft.com/office/drawing/2014/main" id="{B523CFBC-0FEE-1068-CCFA-E140EC45C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" y="997356"/>
            <a:ext cx="4740395" cy="19046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29456A-F53A-5461-E0DF-B3F63C887DF9}"/>
              </a:ext>
            </a:extLst>
          </p:cNvPr>
          <p:cNvSpPr txBox="1"/>
          <p:nvPr/>
        </p:nvSpPr>
        <p:spPr>
          <a:xfrm>
            <a:off x="8299939" y="4763477"/>
            <a:ext cx="2743200" cy="4462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300" b="1" dirty="0">
                <a:latin typeface="Segoe UI"/>
              </a:rPr>
              <a:t>A checklist!</a:t>
            </a:r>
            <a:endParaRPr lang="en-GB" sz="2300" b="1" dirty="0">
              <a:latin typeface="Segoe UI"/>
              <a:cs typeface="Segoe U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B0C2CF-8688-43F5-874E-92CCB5DA6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811" y="3200053"/>
            <a:ext cx="4091072" cy="230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037A55-47CA-475A-A0B1-13406C2A8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619125"/>
            <a:ext cx="9753600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01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A20147-1DF8-4017-9396-B75243644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AB7A03C-D706-4B79-B1B8-585AD77D1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647" y="472033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AAFBB11-A278-4512-A224-DAD37776A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253" y="519374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D3E60-E3F7-6092-E8B6-83DE3906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480" y="729791"/>
            <a:ext cx="5952668" cy="1193970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GB" sz="3700" dirty="0">
                <a:latin typeface="Segoe UI"/>
                <a:cs typeface="Segoe UI"/>
              </a:rPr>
              <a:t>Before you start!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1284-F3E9-7E65-2A75-8D3A47FF0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1193" y="2544416"/>
            <a:ext cx="6319941" cy="24341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2000" dirty="0">
                <a:latin typeface="Segoe UI"/>
                <a:cs typeface="Segoe UI"/>
              </a:rPr>
              <a:t>Will you be duplicating efforts of another project locally?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2000" dirty="0">
                <a:latin typeface="Segoe UI"/>
                <a:cs typeface="Segoe UI"/>
              </a:rPr>
              <a:t>Could others be part of the cause?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2000" dirty="0">
                <a:latin typeface="Segoe UI"/>
                <a:cs typeface="Segoe UI"/>
              </a:rPr>
              <a:t>How do you know that this project/service is needed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GB" sz="2000" dirty="0">
                <a:latin typeface="Segoe UI"/>
                <a:cs typeface="Segoe UI"/>
              </a:rPr>
              <a:t>How would the project/service help?</a:t>
            </a: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algn="ctr">
              <a:lnSpc>
                <a:spcPct val="90000"/>
              </a:lnSpc>
            </a:pPr>
            <a:endParaRPr lang="en-GB" sz="1500" dirty="0">
              <a:latin typeface="Segoe UI"/>
              <a:cs typeface="Segoe UI"/>
            </a:endParaRPr>
          </a:p>
        </p:txBody>
      </p:sp>
      <p:sp>
        <p:nvSpPr>
          <p:cNvPr id="16" name="Oval 5">
            <a:extLst>
              <a:ext uri="{FF2B5EF4-FFF2-40B4-BE49-F238E27FC236}">
                <a16:creationId xmlns:a16="http://schemas.microsoft.com/office/drawing/2014/main" id="{B5835E54-7403-48DD-A140-4503053C7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1790" y="3905549"/>
            <a:ext cx="2229043" cy="2119472"/>
          </a:xfrm>
          <a:custGeom>
            <a:avLst/>
            <a:gdLst>
              <a:gd name="connsiteX0" fmla="*/ 0 w 3164619"/>
              <a:gd name="connsiteY0" fmla="*/ 1529142 h 3058283"/>
              <a:gd name="connsiteX1" fmla="*/ 1582310 w 3164619"/>
              <a:gd name="connsiteY1" fmla="*/ 0 h 3058283"/>
              <a:gd name="connsiteX2" fmla="*/ 3164620 w 3164619"/>
              <a:gd name="connsiteY2" fmla="*/ 1529142 h 3058283"/>
              <a:gd name="connsiteX3" fmla="*/ 1582310 w 3164619"/>
              <a:gd name="connsiteY3" fmla="*/ 3058284 h 3058283"/>
              <a:gd name="connsiteX4" fmla="*/ 0 w 3164619"/>
              <a:gd name="connsiteY4" fmla="*/ 1529142 h 3058283"/>
              <a:gd name="connsiteX0" fmla="*/ 294 w 3164914"/>
              <a:gd name="connsiteY0" fmla="*/ 1529142 h 3058284"/>
              <a:gd name="connsiteX1" fmla="*/ 1487189 w 3164914"/>
              <a:gd name="connsiteY1" fmla="*/ 0 h 3058284"/>
              <a:gd name="connsiteX2" fmla="*/ 3164914 w 3164914"/>
              <a:gd name="connsiteY2" fmla="*/ 1529142 h 3058284"/>
              <a:gd name="connsiteX3" fmla="*/ 1582604 w 3164914"/>
              <a:gd name="connsiteY3" fmla="*/ 3058284 h 3058284"/>
              <a:gd name="connsiteX4" fmla="*/ 294 w 3164914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84 w 3212512"/>
              <a:gd name="connsiteY0" fmla="*/ 1624823 h 3061381"/>
              <a:gd name="connsiteX1" fmla="*/ 1534787 w 3212512"/>
              <a:gd name="connsiteY1" fmla="*/ 265 h 3061381"/>
              <a:gd name="connsiteX2" fmla="*/ 3212512 w 3212512"/>
              <a:gd name="connsiteY2" fmla="*/ 1529407 h 3061381"/>
              <a:gd name="connsiteX3" fmla="*/ 1630202 w 3212512"/>
              <a:gd name="connsiteY3" fmla="*/ 3058549 h 3061381"/>
              <a:gd name="connsiteX4" fmla="*/ 184 w 3212512"/>
              <a:gd name="connsiteY4" fmla="*/ 1624823 h 3061381"/>
              <a:gd name="connsiteX0" fmla="*/ 335 w 3212663"/>
              <a:gd name="connsiteY0" fmla="*/ 1624823 h 3058748"/>
              <a:gd name="connsiteX1" fmla="*/ 1503133 w 3212663"/>
              <a:gd name="connsiteY1" fmla="*/ 265 h 3058748"/>
              <a:gd name="connsiteX2" fmla="*/ 3212663 w 3212663"/>
              <a:gd name="connsiteY2" fmla="*/ 1529407 h 3058748"/>
              <a:gd name="connsiteX3" fmla="*/ 1630353 w 3212663"/>
              <a:gd name="connsiteY3" fmla="*/ 3058549 h 3058748"/>
              <a:gd name="connsiteX4" fmla="*/ 335 w 3212663"/>
              <a:gd name="connsiteY4" fmla="*/ 1624823 h 3058748"/>
              <a:gd name="connsiteX0" fmla="*/ 892 w 3213220"/>
              <a:gd name="connsiteY0" fmla="*/ 1624823 h 3058748"/>
              <a:gd name="connsiteX1" fmla="*/ 1503690 w 3213220"/>
              <a:gd name="connsiteY1" fmla="*/ 265 h 3058748"/>
              <a:gd name="connsiteX2" fmla="*/ 3213220 w 3213220"/>
              <a:gd name="connsiteY2" fmla="*/ 1529407 h 3058748"/>
              <a:gd name="connsiteX3" fmla="*/ 1630910 w 3213220"/>
              <a:gd name="connsiteY3" fmla="*/ 3058549 h 3058748"/>
              <a:gd name="connsiteX4" fmla="*/ 892 w 3213220"/>
              <a:gd name="connsiteY4" fmla="*/ 1624823 h 3058748"/>
              <a:gd name="connsiteX0" fmla="*/ 4743 w 3217071"/>
              <a:gd name="connsiteY0" fmla="*/ 1624823 h 3058932"/>
              <a:gd name="connsiteX1" fmla="*/ 1507541 w 3217071"/>
              <a:gd name="connsiteY1" fmla="*/ 265 h 3058932"/>
              <a:gd name="connsiteX2" fmla="*/ 3217071 w 3217071"/>
              <a:gd name="connsiteY2" fmla="*/ 1529407 h 3058932"/>
              <a:gd name="connsiteX3" fmla="*/ 1634761 w 3217071"/>
              <a:gd name="connsiteY3" fmla="*/ 3058549 h 3058932"/>
              <a:gd name="connsiteX4" fmla="*/ 4743 w 3217071"/>
              <a:gd name="connsiteY4" fmla="*/ 1624823 h 3058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7071" h="3058932">
                <a:moveTo>
                  <a:pt x="4743" y="1624823"/>
                </a:moveTo>
                <a:cubicBezTo>
                  <a:pt x="-48265" y="653933"/>
                  <a:pt x="336049" y="16168"/>
                  <a:pt x="1507541" y="265"/>
                </a:cubicBezTo>
                <a:cubicBezTo>
                  <a:pt x="2679033" y="-15638"/>
                  <a:pt x="3217071" y="684885"/>
                  <a:pt x="3217071" y="1529407"/>
                </a:cubicBezTo>
                <a:cubicBezTo>
                  <a:pt x="3217071" y="2882813"/>
                  <a:pt x="2170149" y="3042646"/>
                  <a:pt x="1634761" y="3058549"/>
                </a:cubicBezTo>
                <a:cubicBezTo>
                  <a:pt x="1099373" y="3074452"/>
                  <a:pt x="57751" y="2595713"/>
                  <a:pt x="4743" y="162482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2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A20147-1DF8-4017-9396-B75243644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AB7A03C-D706-4B79-B1B8-585AD77D1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647" y="472033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AAFBB11-A278-4512-A224-DAD37776A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253" y="519374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D3E60-E3F7-6092-E8B6-83DE3906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086" y="807043"/>
            <a:ext cx="5952668" cy="1193970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GB" sz="3700" dirty="0">
                <a:latin typeface="Segoe UI"/>
                <a:cs typeface="Segoe UI"/>
              </a:rPr>
              <a:t>Does your application?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1284-F3E9-7E65-2A75-8D3A47FF0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847" y="2414223"/>
            <a:ext cx="6319941" cy="243415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5. Say what you will achieve?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6. State the scale of the difference you will make?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7. Outline how you will evidence this?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8. Quantify exactly how much money you will need, and, how you will spend it?</a:t>
            </a:r>
          </a:p>
          <a:p>
            <a:pPr>
              <a:lnSpc>
                <a:spcPct val="90000"/>
              </a:lnSpc>
            </a:pPr>
            <a:endParaRPr lang="en-GB" sz="1500" dirty="0">
              <a:latin typeface="Segoe UI"/>
              <a:cs typeface="Segoe UI"/>
            </a:endParaRP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marL="457200" indent="-457200" algn="ctr">
              <a:lnSpc>
                <a:spcPct val="90000"/>
              </a:lnSpc>
              <a:buAutoNum type="arabicPeriod"/>
            </a:pPr>
            <a:endParaRPr lang="en-GB" sz="1500" dirty="0">
              <a:latin typeface="Segoe UI"/>
              <a:cs typeface="Segoe UI"/>
            </a:endParaRPr>
          </a:p>
          <a:p>
            <a:pPr algn="ctr">
              <a:lnSpc>
                <a:spcPct val="90000"/>
              </a:lnSpc>
            </a:pPr>
            <a:endParaRPr lang="en-GB" sz="1500" dirty="0">
              <a:latin typeface="Segoe UI"/>
              <a:cs typeface="Segoe UI"/>
            </a:endParaRPr>
          </a:p>
        </p:txBody>
      </p:sp>
      <p:sp>
        <p:nvSpPr>
          <p:cNvPr id="16" name="Oval 5">
            <a:extLst>
              <a:ext uri="{FF2B5EF4-FFF2-40B4-BE49-F238E27FC236}">
                <a16:creationId xmlns:a16="http://schemas.microsoft.com/office/drawing/2014/main" id="{B5835E54-7403-48DD-A140-4503053C7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1790" y="3905549"/>
            <a:ext cx="2229043" cy="2119472"/>
          </a:xfrm>
          <a:custGeom>
            <a:avLst/>
            <a:gdLst>
              <a:gd name="connsiteX0" fmla="*/ 0 w 3164619"/>
              <a:gd name="connsiteY0" fmla="*/ 1529142 h 3058283"/>
              <a:gd name="connsiteX1" fmla="*/ 1582310 w 3164619"/>
              <a:gd name="connsiteY1" fmla="*/ 0 h 3058283"/>
              <a:gd name="connsiteX2" fmla="*/ 3164620 w 3164619"/>
              <a:gd name="connsiteY2" fmla="*/ 1529142 h 3058283"/>
              <a:gd name="connsiteX3" fmla="*/ 1582310 w 3164619"/>
              <a:gd name="connsiteY3" fmla="*/ 3058284 h 3058283"/>
              <a:gd name="connsiteX4" fmla="*/ 0 w 3164619"/>
              <a:gd name="connsiteY4" fmla="*/ 1529142 h 3058283"/>
              <a:gd name="connsiteX0" fmla="*/ 294 w 3164914"/>
              <a:gd name="connsiteY0" fmla="*/ 1529142 h 3058284"/>
              <a:gd name="connsiteX1" fmla="*/ 1487189 w 3164914"/>
              <a:gd name="connsiteY1" fmla="*/ 0 h 3058284"/>
              <a:gd name="connsiteX2" fmla="*/ 3164914 w 3164914"/>
              <a:gd name="connsiteY2" fmla="*/ 1529142 h 3058284"/>
              <a:gd name="connsiteX3" fmla="*/ 1582604 w 3164914"/>
              <a:gd name="connsiteY3" fmla="*/ 3058284 h 3058284"/>
              <a:gd name="connsiteX4" fmla="*/ 294 w 3164914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84 w 3212512"/>
              <a:gd name="connsiteY0" fmla="*/ 1624823 h 3061381"/>
              <a:gd name="connsiteX1" fmla="*/ 1534787 w 3212512"/>
              <a:gd name="connsiteY1" fmla="*/ 265 h 3061381"/>
              <a:gd name="connsiteX2" fmla="*/ 3212512 w 3212512"/>
              <a:gd name="connsiteY2" fmla="*/ 1529407 h 3061381"/>
              <a:gd name="connsiteX3" fmla="*/ 1630202 w 3212512"/>
              <a:gd name="connsiteY3" fmla="*/ 3058549 h 3061381"/>
              <a:gd name="connsiteX4" fmla="*/ 184 w 3212512"/>
              <a:gd name="connsiteY4" fmla="*/ 1624823 h 3061381"/>
              <a:gd name="connsiteX0" fmla="*/ 335 w 3212663"/>
              <a:gd name="connsiteY0" fmla="*/ 1624823 h 3058748"/>
              <a:gd name="connsiteX1" fmla="*/ 1503133 w 3212663"/>
              <a:gd name="connsiteY1" fmla="*/ 265 h 3058748"/>
              <a:gd name="connsiteX2" fmla="*/ 3212663 w 3212663"/>
              <a:gd name="connsiteY2" fmla="*/ 1529407 h 3058748"/>
              <a:gd name="connsiteX3" fmla="*/ 1630353 w 3212663"/>
              <a:gd name="connsiteY3" fmla="*/ 3058549 h 3058748"/>
              <a:gd name="connsiteX4" fmla="*/ 335 w 3212663"/>
              <a:gd name="connsiteY4" fmla="*/ 1624823 h 3058748"/>
              <a:gd name="connsiteX0" fmla="*/ 892 w 3213220"/>
              <a:gd name="connsiteY0" fmla="*/ 1624823 h 3058748"/>
              <a:gd name="connsiteX1" fmla="*/ 1503690 w 3213220"/>
              <a:gd name="connsiteY1" fmla="*/ 265 h 3058748"/>
              <a:gd name="connsiteX2" fmla="*/ 3213220 w 3213220"/>
              <a:gd name="connsiteY2" fmla="*/ 1529407 h 3058748"/>
              <a:gd name="connsiteX3" fmla="*/ 1630910 w 3213220"/>
              <a:gd name="connsiteY3" fmla="*/ 3058549 h 3058748"/>
              <a:gd name="connsiteX4" fmla="*/ 892 w 3213220"/>
              <a:gd name="connsiteY4" fmla="*/ 1624823 h 3058748"/>
              <a:gd name="connsiteX0" fmla="*/ 4743 w 3217071"/>
              <a:gd name="connsiteY0" fmla="*/ 1624823 h 3058932"/>
              <a:gd name="connsiteX1" fmla="*/ 1507541 w 3217071"/>
              <a:gd name="connsiteY1" fmla="*/ 265 h 3058932"/>
              <a:gd name="connsiteX2" fmla="*/ 3217071 w 3217071"/>
              <a:gd name="connsiteY2" fmla="*/ 1529407 h 3058932"/>
              <a:gd name="connsiteX3" fmla="*/ 1634761 w 3217071"/>
              <a:gd name="connsiteY3" fmla="*/ 3058549 h 3058932"/>
              <a:gd name="connsiteX4" fmla="*/ 4743 w 3217071"/>
              <a:gd name="connsiteY4" fmla="*/ 1624823 h 3058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7071" h="3058932">
                <a:moveTo>
                  <a:pt x="4743" y="1624823"/>
                </a:moveTo>
                <a:cubicBezTo>
                  <a:pt x="-48265" y="653933"/>
                  <a:pt x="336049" y="16168"/>
                  <a:pt x="1507541" y="265"/>
                </a:cubicBezTo>
                <a:cubicBezTo>
                  <a:pt x="2679033" y="-15638"/>
                  <a:pt x="3217071" y="684885"/>
                  <a:pt x="3217071" y="1529407"/>
                </a:cubicBezTo>
                <a:cubicBezTo>
                  <a:pt x="3217071" y="2882813"/>
                  <a:pt x="2170149" y="3042646"/>
                  <a:pt x="1634761" y="3058549"/>
                </a:cubicBezTo>
                <a:cubicBezTo>
                  <a:pt x="1099373" y="3074452"/>
                  <a:pt x="57751" y="2595713"/>
                  <a:pt x="4743" y="162482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4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A20147-1DF8-4017-9396-B75243644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AB7A03C-D706-4B79-B1B8-585AD77D1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647" y="472033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AAFBB11-A278-4512-A224-DAD37776A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253" y="519374"/>
            <a:ext cx="8856267" cy="5086727"/>
          </a:xfrm>
          <a:custGeom>
            <a:avLst/>
            <a:gdLst>
              <a:gd name="connsiteX0" fmla="*/ 3259012 w 8764350"/>
              <a:gd name="connsiteY0" fmla="*/ 2 h 4883281"/>
              <a:gd name="connsiteX1" fmla="*/ 7808335 w 8764350"/>
              <a:gd name="connsiteY1" fmla="*/ 594653 h 4883281"/>
              <a:gd name="connsiteX2" fmla="*/ 8489725 w 8764350"/>
              <a:gd name="connsiteY2" fmla="*/ 3215549 h 4883281"/>
              <a:gd name="connsiteX3" fmla="*/ 7259020 w 8764350"/>
              <a:gd name="connsiteY3" fmla="*/ 4136182 h 4883281"/>
              <a:gd name="connsiteX4" fmla="*/ 7158079 w 8764350"/>
              <a:gd name="connsiteY4" fmla="*/ 4777393 h 4883281"/>
              <a:gd name="connsiteX5" fmla="*/ 5781105 w 8764350"/>
              <a:gd name="connsiteY5" fmla="*/ 4557321 h 4883281"/>
              <a:gd name="connsiteX6" fmla="*/ 1370649 w 8764350"/>
              <a:gd name="connsiteY6" fmla="*/ 4781690 h 4883281"/>
              <a:gd name="connsiteX7" fmla="*/ 11353 w 8764350"/>
              <a:gd name="connsiteY7" fmla="*/ 2626604 h 4883281"/>
              <a:gd name="connsiteX8" fmla="*/ 1934008 w 8764350"/>
              <a:gd name="connsiteY8" fmla="*/ 120858 h 4883281"/>
              <a:gd name="connsiteX9" fmla="*/ 3259012 w 8764350"/>
              <a:gd name="connsiteY9" fmla="*/ 2 h 4883281"/>
              <a:gd name="connsiteX0" fmla="*/ 3259012 w 8764350"/>
              <a:gd name="connsiteY0" fmla="*/ 2 h 4882645"/>
              <a:gd name="connsiteX1" fmla="*/ 7808335 w 8764350"/>
              <a:gd name="connsiteY1" fmla="*/ 594653 h 4882645"/>
              <a:gd name="connsiteX2" fmla="*/ 8489725 w 8764350"/>
              <a:gd name="connsiteY2" fmla="*/ 3215549 h 4882645"/>
              <a:gd name="connsiteX3" fmla="*/ 7259020 w 8764350"/>
              <a:gd name="connsiteY3" fmla="*/ 4136182 h 4882645"/>
              <a:gd name="connsiteX4" fmla="*/ 7245828 w 8764350"/>
              <a:gd name="connsiteY4" fmla="*/ 4809310 h 4882645"/>
              <a:gd name="connsiteX5" fmla="*/ 5781105 w 8764350"/>
              <a:gd name="connsiteY5" fmla="*/ 4557321 h 4882645"/>
              <a:gd name="connsiteX6" fmla="*/ 1370649 w 8764350"/>
              <a:gd name="connsiteY6" fmla="*/ 4781690 h 4882645"/>
              <a:gd name="connsiteX7" fmla="*/ 11353 w 8764350"/>
              <a:gd name="connsiteY7" fmla="*/ 2626604 h 4882645"/>
              <a:gd name="connsiteX8" fmla="*/ 1934008 w 8764350"/>
              <a:gd name="connsiteY8" fmla="*/ 120858 h 4882645"/>
              <a:gd name="connsiteX9" fmla="*/ 3259012 w 8764350"/>
              <a:gd name="connsiteY9" fmla="*/ 2 h 488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64350" h="4882645">
                <a:moveTo>
                  <a:pt x="3259012" y="2"/>
                </a:moveTo>
                <a:cubicBezTo>
                  <a:pt x="4858763" y="-1060"/>
                  <a:pt x="7055871" y="317235"/>
                  <a:pt x="7808335" y="594653"/>
                </a:cubicBezTo>
                <a:cubicBezTo>
                  <a:pt x="8811622" y="964544"/>
                  <a:pt x="9001190" y="2219751"/>
                  <a:pt x="8489725" y="3215549"/>
                </a:cubicBezTo>
                <a:cubicBezTo>
                  <a:pt x="8280935" y="3681978"/>
                  <a:pt x="7440966" y="3875003"/>
                  <a:pt x="7259020" y="4136182"/>
                </a:cubicBezTo>
                <a:cubicBezTo>
                  <a:pt x="6924513" y="4435250"/>
                  <a:pt x="7245828" y="4809310"/>
                  <a:pt x="7245828" y="4809310"/>
                </a:cubicBezTo>
                <a:cubicBezTo>
                  <a:pt x="6919126" y="4661742"/>
                  <a:pt x="6760301" y="4561924"/>
                  <a:pt x="5781105" y="4557321"/>
                </a:cubicBezTo>
                <a:cubicBezTo>
                  <a:pt x="4801909" y="4552718"/>
                  <a:pt x="2332269" y="5103475"/>
                  <a:pt x="1370649" y="4781690"/>
                </a:cubicBezTo>
                <a:cubicBezTo>
                  <a:pt x="409029" y="4459905"/>
                  <a:pt x="-82538" y="3403409"/>
                  <a:pt x="11353" y="2626604"/>
                </a:cubicBezTo>
                <a:cubicBezTo>
                  <a:pt x="105243" y="1849799"/>
                  <a:pt x="634508" y="459516"/>
                  <a:pt x="1934008" y="120858"/>
                </a:cubicBezTo>
                <a:cubicBezTo>
                  <a:pt x="2258884" y="36194"/>
                  <a:pt x="2725761" y="356"/>
                  <a:pt x="3259012" y="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D3E60-E3F7-6092-E8B6-83DE3906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853" y="1122830"/>
            <a:ext cx="5952668" cy="1193970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GB" sz="3700" dirty="0">
                <a:latin typeface="Segoe UI"/>
                <a:cs typeface="Segoe UI"/>
              </a:rPr>
              <a:t>Questions to ask yourself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1284-F3E9-7E65-2A75-8D3A47FF0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071" y="2531130"/>
            <a:ext cx="7322630" cy="243415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9. Have you communicated with the funder to ensure that all the information required has been presented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10. Is your writing clear?  Do you know exactly what you want to achieve and have you set this out concisely.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Segoe UI"/>
                <a:cs typeface="Segoe UI"/>
              </a:rPr>
              <a:t>11. Have you pre-empted any problems that may come up throughout the project and planned for any contingencies required?  </a:t>
            </a:r>
          </a:p>
        </p:txBody>
      </p:sp>
      <p:sp>
        <p:nvSpPr>
          <p:cNvPr id="16" name="Oval 5">
            <a:extLst>
              <a:ext uri="{FF2B5EF4-FFF2-40B4-BE49-F238E27FC236}">
                <a16:creationId xmlns:a16="http://schemas.microsoft.com/office/drawing/2014/main" id="{B5835E54-7403-48DD-A140-4503053C7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1790" y="3905549"/>
            <a:ext cx="2229043" cy="2119472"/>
          </a:xfrm>
          <a:custGeom>
            <a:avLst/>
            <a:gdLst>
              <a:gd name="connsiteX0" fmla="*/ 0 w 3164619"/>
              <a:gd name="connsiteY0" fmla="*/ 1529142 h 3058283"/>
              <a:gd name="connsiteX1" fmla="*/ 1582310 w 3164619"/>
              <a:gd name="connsiteY1" fmla="*/ 0 h 3058283"/>
              <a:gd name="connsiteX2" fmla="*/ 3164620 w 3164619"/>
              <a:gd name="connsiteY2" fmla="*/ 1529142 h 3058283"/>
              <a:gd name="connsiteX3" fmla="*/ 1582310 w 3164619"/>
              <a:gd name="connsiteY3" fmla="*/ 3058284 h 3058283"/>
              <a:gd name="connsiteX4" fmla="*/ 0 w 3164619"/>
              <a:gd name="connsiteY4" fmla="*/ 1529142 h 3058283"/>
              <a:gd name="connsiteX0" fmla="*/ 294 w 3164914"/>
              <a:gd name="connsiteY0" fmla="*/ 1529142 h 3058284"/>
              <a:gd name="connsiteX1" fmla="*/ 1487189 w 3164914"/>
              <a:gd name="connsiteY1" fmla="*/ 0 h 3058284"/>
              <a:gd name="connsiteX2" fmla="*/ 3164914 w 3164914"/>
              <a:gd name="connsiteY2" fmla="*/ 1529142 h 3058284"/>
              <a:gd name="connsiteX3" fmla="*/ 1582604 w 3164914"/>
              <a:gd name="connsiteY3" fmla="*/ 3058284 h 3058284"/>
              <a:gd name="connsiteX4" fmla="*/ 294 w 3164914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93 w 3164813"/>
              <a:gd name="connsiteY0" fmla="*/ 1529142 h 3058284"/>
              <a:gd name="connsiteX1" fmla="*/ 1487088 w 3164813"/>
              <a:gd name="connsiteY1" fmla="*/ 0 h 3058284"/>
              <a:gd name="connsiteX2" fmla="*/ 3164813 w 3164813"/>
              <a:gd name="connsiteY2" fmla="*/ 1529142 h 3058284"/>
              <a:gd name="connsiteX3" fmla="*/ 1582503 w 3164813"/>
              <a:gd name="connsiteY3" fmla="*/ 3058284 h 3058284"/>
              <a:gd name="connsiteX4" fmla="*/ 193 w 3164813"/>
              <a:gd name="connsiteY4" fmla="*/ 1529142 h 3058284"/>
              <a:gd name="connsiteX0" fmla="*/ 184 w 3212512"/>
              <a:gd name="connsiteY0" fmla="*/ 1624823 h 3061381"/>
              <a:gd name="connsiteX1" fmla="*/ 1534787 w 3212512"/>
              <a:gd name="connsiteY1" fmla="*/ 265 h 3061381"/>
              <a:gd name="connsiteX2" fmla="*/ 3212512 w 3212512"/>
              <a:gd name="connsiteY2" fmla="*/ 1529407 h 3061381"/>
              <a:gd name="connsiteX3" fmla="*/ 1630202 w 3212512"/>
              <a:gd name="connsiteY3" fmla="*/ 3058549 h 3061381"/>
              <a:gd name="connsiteX4" fmla="*/ 184 w 3212512"/>
              <a:gd name="connsiteY4" fmla="*/ 1624823 h 3061381"/>
              <a:gd name="connsiteX0" fmla="*/ 335 w 3212663"/>
              <a:gd name="connsiteY0" fmla="*/ 1624823 h 3058748"/>
              <a:gd name="connsiteX1" fmla="*/ 1503133 w 3212663"/>
              <a:gd name="connsiteY1" fmla="*/ 265 h 3058748"/>
              <a:gd name="connsiteX2" fmla="*/ 3212663 w 3212663"/>
              <a:gd name="connsiteY2" fmla="*/ 1529407 h 3058748"/>
              <a:gd name="connsiteX3" fmla="*/ 1630353 w 3212663"/>
              <a:gd name="connsiteY3" fmla="*/ 3058549 h 3058748"/>
              <a:gd name="connsiteX4" fmla="*/ 335 w 3212663"/>
              <a:gd name="connsiteY4" fmla="*/ 1624823 h 3058748"/>
              <a:gd name="connsiteX0" fmla="*/ 892 w 3213220"/>
              <a:gd name="connsiteY0" fmla="*/ 1624823 h 3058748"/>
              <a:gd name="connsiteX1" fmla="*/ 1503690 w 3213220"/>
              <a:gd name="connsiteY1" fmla="*/ 265 h 3058748"/>
              <a:gd name="connsiteX2" fmla="*/ 3213220 w 3213220"/>
              <a:gd name="connsiteY2" fmla="*/ 1529407 h 3058748"/>
              <a:gd name="connsiteX3" fmla="*/ 1630910 w 3213220"/>
              <a:gd name="connsiteY3" fmla="*/ 3058549 h 3058748"/>
              <a:gd name="connsiteX4" fmla="*/ 892 w 3213220"/>
              <a:gd name="connsiteY4" fmla="*/ 1624823 h 3058748"/>
              <a:gd name="connsiteX0" fmla="*/ 4743 w 3217071"/>
              <a:gd name="connsiteY0" fmla="*/ 1624823 h 3058932"/>
              <a:gd name="connsiteX1" fmla="*/ 1507541 w 3217071"/>
              <a:gd name="connsiteY1" fmla="*/ 265 h 3058932"/>
              <a:gd name="connsiteX2" fmla="*/ 3217071 w 3217071"/>
              <a:gd name="connsiteY2" fmla="*/ 1529407 h 3058932"/>
              <a:gd name="connsiteX3" fmla="*/ 1634761 w 3217071"/>
              <a:gd name="connsiteY3" fmla="*/ 3058549 h 3058932"/>
              <a:gd name="connsiteX4" fmla="*/ 4743 w 3217071"/>
              <a:gd name="connsiteY4" fmla="*/ 1624823 h 3058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7071" h="3058932">
                <a:moveTo>
                  <a:pt x="4743" y="1624823"/>
                </a:moveTo>
                <a:cubicBezTo>
                  <a:pt x="-48265" y="653933"/>
                  <a:pt x="336049" y="16168"/>
                  <a:pt x="1507541" y="265"/>
                </a:cubicBezTo>
                <a:cubicBezTo>
                  <a:pt x="2679033" y="-15638"/>
                  <a:pt x="3217071" y="684885"/>
                  <a:pt x="3217071" y="1529407"/>
                </a:cubicBezTo>
                <a:cubicBezTo>
                  <a:pt x="3217071" y="2882813"/>
                  <a:pt x="2170149" y="3042646"/>
                  <a:pt x="1634761" y="3058549"/>
                </a:cubicBezTo>
                <a:cubicBezTo>
                  <a:pt x="1099373" y="3074452"/>
                  <a:pt x="57751" y="2595713"/>
                  <a:pt x="4743" y="162482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7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07895-8AC3-486D-9D61-AD10F03BE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343" y="1864162"/>
            <a:ext cx="7134446" cy="2870791"/>
          </a:xfrm>
        </p:spPr>
        <p:txBody>
          <a:bodyPr/>
          <a:lstStyle/>
          <a:p>
            <a:r>
              <a:rPr lang="en-GB" sz="7200" dirty="0"/>
              <a:t>Thank you for listening!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B6388E96-8056-416C-B15F-ABA9BEFA29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47" r="36298" b="1"/>
          <a:stretch/>
        </p:blipFill>
        <p:spPr>
          <a:xfrm>
            <a:off x="9242980" y="4401898"/>
            <a:ext cx="2229044" cy="2119473"/>
          </a:xfrm>
          <a:custGeom>
            <a:avLst/>
            <a:gdLst/>
            <a:ahLst/>
            <a:cxnLst/>
            <a:rect l="l" t="t" r="r" b="b"/>
            <a:pathLst>
              <a:path w="3217072" h="3058933">
                <a:moveTo>
                  <a:pt x="1507542" y="266"/>
                </a:moveTo>
                <a:cubicBezTo>
                  <a:pt x="2679034" y="-15637"/>
                  <a:pt x="3217072" y="684886"/>
                  <a:pt x="3217072" y="1529408"/>
                </a:cubicBezTo>
                <a:cubicBezTo>
                  <a:pt x="3217072" y="2882814"/>
                  <a:pt x="2170150" y="3042647"/>
                  <a:pt x="1634762" y="3058550"/>
                </a:cubicBezTo>
                <a:cubicBezTo>
                  <a:pt x="1099374" y="3074453"/>
                  <a:pt x="57752" y="2595714"/>
                  <a:pt x="4744" y="1624824"/>
                </a:cubicBezTo>
                <a:cubicBezTo>
                  <a:pt x="-48264" y="653934"/>
                  <a:pt x="336050" y="16169"/>
                  <a:pt x="1507542" y="26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31437224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LightSeedRightStep">
      <a:dk1>
        <a:srgbClr val="000000"/>
      </a:dk1>
      <a:lt1>
        <a:srgbClr val="FFFFFF"/>
      </a:lt1>
      <a:dk2>
        <a:srgbClr val="412E24"/>
      </a:dk2>
      <a:lt2>
        <a:srgbClr val="E8E7E2"/>
      </a:lt2>
      <a:accent1>
        <a:srgbClr val="96A2C6"/>
      </a:accent1>
      <a:accent2>
        <a:srgbClr val="897FBA"/>
      </a:accent2>
      <a:accent3>
        <a:srgbClr val="B296C6"/>
      </a:accent3>
      <a:accent4>
        <a:srgbClr val="BA7FBA"/>
      </a:accent4>
      <a:accent5>
        <a:srgbClr val="C696B2"/>
      </a:accent5>
      <a:accent6>
        <a:srgbClr val="BA7F89"/>
      </a:accent6>
      <a:hlink>
        <a:srgbClr val="908257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440</Words>
  <Application>Microsoft Office PowerPoint</Application>
  <PresentationFormat>Widescreen</PresentationFormat>
  <Paragraphs>41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The Hand</vt:lpstr>
      <vt:lpstr>The Serif Hand</vt:lpstr>
      <vt:lpstr>ChitchatVTI</vt:lpstr>
      <vt:lpstr>Crafting Successful Funding Applications </vt:lpstr>
      <vt:lpstr>PowerPoint Presentation</vt:lpstr>
      <vt:lpstr>Before you start!</vt:lpstr>
      <vt:lpstr>Does your application?</vt:lpstr>
      <vt:lpstr>Questions to ask yourself</vt:lpstr>
      <vt:lpstr>Thank you for listening!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Ailsa McAllister</dc:creator>
  <cp:lastModifiedBy>Eve Russell</cp:lastModifiedBy>
  <cp:revision>168</cp:revision>
  <dcterms:created xsi:type="dcterms:W3CDTF">2013-07-15T20:26:40Z</dcterms:created>
  <dcterms:modified xsi:type="dcterms:W3CDTF">2023-11-27T15:51:59Z</dcterms:modified>
</cp:coreProperties>
</file>