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9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07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02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826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6882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443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73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319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279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64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1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4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1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2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06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71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38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3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BFDDA95-0A40-44EA-940E-1A393823D1E6}" type="datetimeFigureOut">
              <a:rPr lang="en-GB" smtClean="0"/>
              <a:pPr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832F-7158-4D07-A820-B09D5F0AC7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765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B3500-8338-808A-17BF-D657C3C8E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159101"/>
          </a:xfrm>
        </p:spPr>
        <p:txBody>
          <a:bodyPr/>
          <a:lstStyle/>
          <a:p>
            <a:r>
              <a:rPr lang="en-GB" dirty="0"/>
              <a:t>Dundee Together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D56BE-A64D-EB79-8567-83A55A0F6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4726" y="4749459"/>
            <a:ext cx="5884269" cy="1134810"/>
          </a:xfrm>
        </p:spPr>
        <p:txBody>
          <a:bodyPr>
            <a:noAutofit/>
          </a:bodyPr>
          <a:lstStyle/>
          <a:p>
            <a:r>
              <a:rPr lang="en-GB" sz="1800" dirty="0"/>
              <a:t>Jenny Hill </a:t>
            </a:r>
          </a:p>
          <a:p>
            <a:r>
              <a:rPr lang="en-GB" sz="1800" dirty="0"/>
              <a:t>Head of Health and Community Care</a:t>
            </a:r>
          </a:p>
          <a:p>
            <a:r>
              <a:rPr lang="en-GB" sz="1800" dirty="0"/>
              <a:t>DHSCP</a:t>
            </a:r>
          </a:p>
        </p:txBody>
      </p:sp>
      <p:pic>
        <p:nvPicPr>
          <p:cNvPr id="4" name="Picture 3" descr="DHSCP Logo cropp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48081" y="4704623"/>
            <a:ext cx="2338310" cy="117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09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CE271-3A42-A0E0-2217-38DD27CB1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10697345" cy="1981200"/>
          </a:xfrm>
        </p:spPr>
        <p:txBody>
          <a:bodyPr/>
          <a:lstStyle/>
          <a:p>
            <a:r>
              <a:rPr lang="en-GB" dirty="0"/>
              <a:t>Integration and the Christie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00006-5C5D-AE83-98ED-31CF19B42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610577"/>
            <a:ext cx="11037046" cy="3409223"/>
          </a:xfrm>
        </p:spPr>
        <p:txBody>
          <a:bodyPr>
            <a:normAutofit/>
          </a:bodyPr>
          <a:lstStyle/>
          <a:p>
            <a:pPr marL="719138" indent="-719138">
              <a:buFont typeface="Wingdings 3" charset="2"/>
              <a:buChar char=""/>
            </a:pPr>
            <a:r>
              <a:rPr lang="en-GB" sz="3200" dirty="0"/>
              <a:t>Demographic Pressures</a:t>
            </a:r>
          </a:p>
          <a:p>
            <a:pPr marL="719138" indent="-719138">
              <a:buFont typeface="Wingdings 3" charset="2"/>
              <a:buChar char=""/>
            </a:pPr>
            <a:r>
              <a:rPr lang="en-GB" sz="3200" dirty="0"/>
              <a:t>Fiscal Pressures</a:t>
            </a:r>
          </a:p>
          <a:p>
            <a:pPr marL="719138" indent="-719138">
              <a:buFont typeface="Wingdings 3" charset="2"/>
              <a:buChar char=""/>
            </a:pPr>
            <a:r>
              <a:rPr lang="en-GB" sz="3200" dirty="0"/>
              <a:t>Radical redesign based on a collaborative culture</a:t>
            </a:r>
          </a:p>
        </p:txBody>
      </p:sp>
    </p:spTree>
    <p:extLst>
      <p:ext uri="{BB962C8B-B14F-4D97-AF65-F5344CB8AC3E}">
        <p14:creationId xmlns:p14="http://schemas.microsoft.com/office/powerpoint/2010/main" val="323963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77095-C8B7-7F3D-36E5-962D48FA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5AB95-B2ED-9181-422D-18BA80C42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indent="-719138"/>
            <a:r>
              <a:rPr lang="en-GB" sz="3200" dirty="0"/>
              <a:t>Design with People </a:t>
            </a:r>
          </a:p>
          <a:p>
            <a:pPr marL="719138" indent="-719138"/>
            <a:r>
              <a:rPr lang="en-GB" sz="3200" dirty="0"/>
              <a:t>Use all available resources</a:t>
            </a:r>
          </a:p>
          <a:p>
            <a:pPr marL="719138" indent="-719138"/>
            <a:r>
              <a:rPr lang="en-GB" sz="3200" dirty="0"/>
              <a:t>Build on strengths and Assets</a:t>
            </a:r>
          </a:p>
          <a:p>
            <a:pPr marL="719138" indent="-719138"/>
            <a:r>
              <a:rPr lang="en-GB" sz="3200" dirty="0"/>
              <a:t>Build preventative models</a:t>
            </a:r>
          </a:p>
          <a:p>
            <a:pPr marL="719138" indent="-719138"/>
            <a:r>
              <a:rPr lang="en-GB" sz="3200" dirty="0"/>
              <a:t>Look at the underlying causes</a:t>
            </a:r>
          </a:p>
        </p:txBody>
      </p:sp>
    </p:spTree>
    <p:extLst>
      <p:ext uri="{BB962C8B-B14F-4D97-AF65-F5344CB8AC3E}">
        <p14:creationId xmlns:p14="http://schemas.microsoft.com/office/powerpoint/2010/main" val="68026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C84CB9D-B1DD-881F-E30D-A436D380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2">
                    <a:lumMod val="20000"/>
                    <a:lumOff val="80000"/>
                  </a:schemeClr>
                </a:solidFill>
              </a:rPr>
              <a:t>The Third Sector contribution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E8E31A6-036C-5422-235D-D78EA13D0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indent="-719138"/>
            <a:r>
              <a:rPr lang="en-GB" sz="3200" dirty="0"/>
              <a:t>Understanding</a:t>
            </a:r>
          </a:p>
          <a:p>
            <a:pPr marL="719138" indent="-719138"/>
            <a:r>
              <a:rPr lang="en-GB" sz="3200" dirty="0"/>
              <a:t>Proximity</a:t>
            </a:r>
          </a:p>
          <a:p>
            <a:pPr marL="719138" indent="-719138"/>
            <a:r>
              <a:rPr lang="en-GB" sz="3200" dirty="0"/>
              <a:t>Innovation</a:t>
            </a:r>
          </a:p>
          <a:p>
            <a:pPr marL="719138" indent="-719138"/>
            <a:r>
              <a:rPr lang="en-GB" sz="3200" dirty="0"/>
              <a:t>Outcomes</a:t>
            </a:r>
          </a:p>
          <a:p>
            <a:pPr marL="719138" indent="-719138"/>
            <a:r>
              <a:rPr lang="en-GB" sz="3200" dirty="0"/>
              <a:t>Performance</a:t>
            </a:r>
          </a:p>
          <a:p>
            <a:pPr marL="719138" indent="-719138"/>
            <a:r>
              <a:rPr lang="en-GB" sz="3200" dirty="0"/>
              <a:t>Values</a:t>
            </a:r>
          </a:p>
        </p:txBody>
      </p:sp>
    </p:spTree>
    <p:extLst>
      <p:ext uri="{BB962C8B-B14F-4D97-AF65-F5344CB8AC3E}">
        <p14:creationId xmlns:p14="http://schemas.microsoft.com/office/powerpoint/2010/main" val="70701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28E5-FF09-4339-6E9E-F0231B38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A0432-8F7C-4BB0-D416-CA92F1811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indent="-719138"/>
            <a:r>
              <a:rPr lang="en-GB" sz="3200" dirty="0"/>
              <a:t>Individual</a:t>
            </a:r>
          </a:p>
          <a:p>
            <a:pPr marL="719138" indent="-719138"/>
            <a:r>
              <a:rPr lang="en-GB" sz="3200" dirty="0"/>
              <a:t>Service </a:t>
            </a:r>
          </a:p>
          <a:p>
            <a:pPr marL="719138" indent="-719138"/>
            <a:r>
              <a:rPr lang="en-GB" sz="3200" dirty="0"/>
              <a:t>Strategy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008186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07C84B8B37FD419457F4ABEFFB4788" ma:contentTypeVersion="14" ma:contentTypeDescription="Create a new document." ma:contentTypeScope="" ma:versionID="62fdd3a1789e96ae8fb601ab754abb7f">
  <xsd:schema xmlns:xsd="http://www.w3.org/2001/XMLSchema" xmlns:xs="http://www.w3.org/2001/XMLSchema" xmlns:p="http://schemas.microsoft.com/office/2006/metadata/properties" xmlns:ns3="224025b3-ece9-4e78-856a-4832839e0a68" xmlns:ns4="c889be31-81f1-4b44-b573-d6dda965ae41" targetNamespace="http://schemas.microsoft.com/office/2006/metadata/properties" ma:root="true" ma:fieldsID="e843dba5024b53ed96af9bec06f4f0d3" ns3:_="" ns4:_="">
    <xsd:import namespace="224025b3-ece9-4e78-856a-4832839e0a68"/>
    <xsd:import namespace="c889be31-81f1-4b44-b573-d6dda965ae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025b3-ece9-4e78-856a-4832839e0a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9be31-81f1-4b44-b573-d6dda965ae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24025b3-ece9-4e78-856a-4832839e0a68" xsi:nil="true"/>
  </documentManagement>
</p:properties>
</file>

<file path=customXml/itemProps1.xml><?xml version="1.0" encoding="utf-8"?>
<ds:datastoreItem xmlns:ds="http://schemas.openxmlformats.org/officeDocument/2006/customXml" ds:itemID="{4E580665-A7D2-4FEF-8600-96C35D709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4025b3-ece9-4e78-856a-4832839e0a68"/>
    <ds:schemaRef ds:uri="c889be31-81f1-4b44-b573-d6dda965ae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6973EF-9EA1-4065-AEF3-BC5AD0213B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7DF16F-1696-46F8-90DC-F1B1E782837E}">
  <ds:schemaRefs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224025b3-ece9-4e78-856a-4832839e0a68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889be31-81f1-4b44-b573-d6dda965ae41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60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Dundee Together</vt:lpstr>
      <vt:lpstr>Integration and the Christie Report</vt:lpstr>
      <vt:lpstr>PowerPoint Presentation</vt:lpstr>
      <vt:lpstr>The Third Sector contribution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Dundee Together</dc:title>
  <dc:creator>Jenny Hill</dc:creator>
  <cp:lastModifiedBy>Eve Russell</cp:lastModifiedBy>
  <cp:revision>3</cp:revision>
  <dcterms:created xsi:type="dcterms:W3CDTF">2023-11-17T15:08:00Z</dcterms:created>
  <dcterms:modified xsi:type="dcterms:W3CDTF">2023-11-20T11:23:12Z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0x0101002707C84B8B37FD419457F4ABEFFB4788</vt:lpwstr>
  </property>
</Properties>
</file>