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9" r:id="rId3"/>
    <p:sldId id="276" r:id="rId4"/>
    <p:sldId id="267" r:id="rId5"/>
    <p:sldId id="269" r:id="rId6"/>
    <p:sldId id="284" r:id="rId7"/>
    <p:sldId id="270" r:id="rId8"/>
    <p:sldId id="277" r:id="rId9"/>
    <p:sldId id="285" r:id="rId10"/>
    <p:sldId id="286" r:id="rId11"/>
    <p:sldId id="287" r:id="rId12"/>
    <p:sldId id="288" r:id="rId13"/>
    <p:sldId id="289" r:id="rId14"/>
    <p:sldId id="278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9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FC4CD-CC88-4410-9B12-BCA36468E528}" type="datetimeFigureOut">
              <a:rPr lang="en-GB" smtClean="0"/>
              <a:pPr/>
              <a:t>08/12/2021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D6C1-2F05-47AA-8DD0-8505E59F603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stacymartin\Desktop\Stacy_Work%20in%20Progress\SOCIAL%20WORK\DH&amp;SCP%20letterhead\dh&amp;scp-logo-fina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stacymartin\Desktop\Stacy_Work%20in%20Progress\SOCIAL%20WORK\DH&amp;SCP%20letterhead\dh&amp;scp-logo-final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\\localhost\Users\stacymartin\Desktop\Stacy_Work%20in%20Progress\SOCIAL%20WORK\DH&amp;SCP%20letterhead\dh&amp;scp-logo-final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COMMUNITY WELLBEING CENTRE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Stakeholder Group 2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Agreeing the process for detailed design discussions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264696" cy="93610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Linda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Graham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\\localhost\Users\stacymartin\Desktop\Stacy_Work in Progress\SOCIAL WORK\DH&amp;SCP letterhead\dh&amp;scp-logo-fina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740624" y="629072"/>
            <a:ext cx="1967880" cy="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support do people experiencing high distress need?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916832"/>
            <a:ext cx="4820294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Are family needs different from that?</a:t>
            </a:r>
          </a:p>
        </p:txBody>
      </p:sp>
      <p:pic>
        <p:nvPicPr>
          <p:cNvPr id="7170" name="Picture 2" descr="C:\Users\lgraham\AppData\Local\Microsoft\Windows\INetCache\IE\OGU2RGLO\IMG_76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Environment?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700808"/>
            <a:ext cx="6359305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should our rooms and furnishings look like?</a:t>
            </a:r>
          </a:p>
        </p:txBody>
      </p:sp>
      <p:pic>
        <p:nvPicPr>
          <p:cNvPr id="8195" name="Picture 3" descr="C:\Users\lgraham\AppData\Local\Microsoft\Windows\INetCache\IE\E6JSPL0J\Hallam-Sofa-Bed-closed-2019-East-Stre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13176"/>
            <a:ext cx="2195736" cy="13307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636912"/>
            <a:ext cx="4499886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should our cafe area be like?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People?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700808"/>
            <a:ext cx="4220386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should our staff group be?</a:t>
            </a:r>
          </a:p>
        </p:txBody>
      </p:sp>
      <p:pic>
        <p:nvPicPr>
          <p:cNvPr id="8195" name="Picture 3" descr="C:\Users\lgraham\AppData\Local\Microsoft\Windows\INetCache\IE\E6JSPL0J\Hallam-Sofa-Bed-closed-2019-East-Stre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8680"/>
            <a:ext cx="2195736" cy="13307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636912"/>
            <a:ext cx="5942076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Should volunteers be a key part of our model?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645024"/>
            <a:ext cx="6619504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Should peer supporters be a key part of our model?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1966218" cy="196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99792" y="5157192"/>
            <a:ext cx="1492716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Who else?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Accommodation with support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700808"/>
            <a:ext cx="5316712" cy="83099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All the same questions will need asked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Around accommodation with support ...</a:t>
            </a:r>
          </a:p>
        </p:txBody>
      </p:sp>
      <p:pic>
        <p:nvPicPr>
          <p:cNvPr id="8195" name="Picture 3" descr="C:\Users\lgraham\AppData\Local\Microsoft\Windows\INetCache\IE\E6JSPL0J\Hallam-Sofa-Bed-closed-2019-East-Stre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41168"/>
            <a:ext cx="2195736" cy="13307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3068960"/>
            <a:ext cx="1985736" cy="46166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But not today!</a:t>
            </a:r>
          </a:p>
        </p:txBody>
      </p:sp>
      <p:pic>
        <p:nvPicPr>
          <p:cNvPr id="10242" name="Picture 2" descr="C:\Users\lgraham\AppData\Local\Microsoft\Windows\INetCache\IE\61L2OHWA\photo-of-bed-near-window-375343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555776" cy="1916705"/>
          </a:xfrm>
          <a:prstGeom prst="rect">
            <a:avLst/>
          </a:prstGeom>
          <a:noFill/>
        </p:spPr>
      </p:pic>
      <p:pic>
        <p:nvPicPr>
          <p:cNvPr id="10244" name="Picture 4" descr="C:\Users\lgraham\AppData\Local\Microsoft\Windows\INetCache\IE\IP5FHJA4\elephant-817276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45024"/>
            <a:ext cx="2016224" cy="1276942"/>
          </a:xfrm>
          <a:prstGeom prst="rect">
            <a:avLst/>
          </a:prstGeom>
          <a:noFill/>
        </p:spPr>
      </p:pic>
      <p:pic>
        <p:nvPicPr>
          <p:cNvPr id="10245" name="Picture 5" descr="C:\Users\lgraham\AppData\Local\Microsoft\Windows\INetCache\IE\61L2OHWA\10795-illustration-of-a-cartoon-girl-elephant-pv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933056"/>
            <a:ext cx="1685590" cy="2204639"/>
          </a:xfrm>
          <a:prstGeom prst="rect">
            <a:avLst/>
          </a:prstGeom>
          <a:noFill/>
        </p:spPr>
      </p:pic>
      <p:pic>
        <p:nvPicPr>
          <p:cNvPr id="10246" name="Picture 6" descr="C:\Users\lgraham\AppData\Local\Microsoft\Windows\INetCache\IE\IP5FHJA4\stomp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941168"/>
            <a:ext cx="998240" cy="998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Summary of design tasks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674479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Access</a:t>
            </a: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Arriving</a:t>
            </a: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Supports</a:t>
            </a: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	Families</a:t>
            </a: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		Environment</a:t>
            </a: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					People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276872"/>
            <a:ext cx="2043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What else?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4788024" y="2060848"/>
            <a:ext cx="3960440" cy="1224136"/>
          </a:xfrm>
          <a:prstGeom prst="ribbon2">
            <a:avLst/>
          </a:prstGeom>
          <a:solidFill>
            <a:srgbClr val="92D05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graham\AppData\Local\Microsoft\Windows\INetCache\IE\61L2OHWA\Think-Big-Indigo-Log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5458968" cy="4620768"/>
          </a:xfrm>
          <a:prstGeom prst="rect">
            <a:avLst/>
          </a:prstGeom>
          <a:noFill/>
        </p:spPr>
      </p:pic>
      <p:pic>
        <p:nvPicPr>
          <p:cNvPr id="5" name="Picture 2" descr="C:\Users\lgraham\AppData\Local\Microsoft\Windows\INetCache\IE\2DOH0YIN\thank-you-tex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3129903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DUNDEE’S COMMUNITY WELLBEING CENTRE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... remember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 have some ‘givens’ from Tayside work but will be about  the functions we need to provide, not how we do it and what is looks/feels  like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This group will advise what our CWC should be like ... And we will work to deliver that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\\localhost\Users\stacymartin\Desktop\Stacy_Work in Progress\SOCIAL WORK\DH&amp;SCP letterhead\dh&amp;scp-logo-fina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516216" y="5589240"/>
            <a:ext cx="1967880" cy="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COMMUNITY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WELLBEING CENTRE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484784"/>
            <a:ext cx="6964664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Proposal is that we think about the journey into and through the CWC ...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27984" y="4869160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lgraham\AppData\Local\Microsoft\Windows\INetCache\IE\E6JSPL0J\life-jour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3356992" cy="33569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59632" y="5805264"/>
            <a:ext cx="597766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And use that to break down the task into manageable chunks 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ADVANTAGES ...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More detailed discussions</a:t>
            </a:r>
          </a:p>
          <a:p>
            <a:pPr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Not everyone feels comfortable in large groups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lgraham\AppData\Local\Microsoft\Windows\INetCache\IE\E6JSPL0J\classroom-1297779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4536504" cy="3383476"/>
          </a:xfrm>
          <a:prstGeom prst="rect">
            <a:avLst/>
          </a:prstGeom>
          <a:noFill/>
        </p:spPr>
      </p:pic>
      <p:pic>
        <p:nvPicPr>
          <p:cNvPr id="6" name="Picture 5" descr="\\localhost\Users\stacymartin\Desktop\Stacy_Work in Progress\SOCIAL WORK\DH&amp;SCP letterhead\dh&amp;scp-logo-fina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588224" y="476672"/>
            <a:ext cx="1967880" cy="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7030A0"/>
                </a:solidFill>
              </a:rPr>
              <a:t>Journey to &amp; through CWC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1901475" cy="19033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1772816"/>
            <a:ext cx="2781018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In what ways should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eople be able to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ccess the CWC?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67944" y="278092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7944" y="321297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67944" y="3645024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7584" y="3284984"/>
            <a:ext cx="3006208" cy="156966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supports will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eople and families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eed to make contact/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ccess the CWC?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7030A0"/>
                </a:solidFill>
              </a:rPr>
              <a:t>Journey to &amp; through CWC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1901475" cy="19033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2636912"/>
            <a:ext cx="2515625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Who else should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Support people to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ccess the CWC?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67944" y="278092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7944" y="321297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67944" y="3645024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340768"/>
            <a:ext cx="157130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lgraham\AppData\Local\Microsoft\Windows\INetCache\IE\61L2OHWA\4925801297_f642d8b166_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2088232" cy="1647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will the immediate ‘meet &amp; greet’ be like? 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13" name="Picture 3" descr="C:\Users\lgraham\AppData\Local\Microsoft\Windows\INetCache\IE\IP5FHJA4\37480664862_dbc6f00de1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448272" cy="29952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55576" y="1844824"/>
            <a:ext cx="3567195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do people need from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he outset?  What do they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Need first?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3284984"/>
            <a:ext cx="2809936" cy="83099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should the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Environment be like?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4008" y="2564904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3645024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465313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91680" y="4293096"/>
            <a:ext cx="2575449" cy="830997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do families &amp;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Supporters need?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support do people experiencing high distress need?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lgraham\AppData\Local\Microsoft\Windows\INetCache\IE\E6JSPL0J\how-to-talk-to-your-parent-about-joining-an-assisted-living-communit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235724" cy="2160240"/>
          </a:xfrm>
          <a:prstGeom prst="rect">
            <a:avLst/>
          </a:prstGeom>
          <a:noFill/>
        </p:spPr>
      </p:pic>
      <p:pic>
        <p:nvPicPr>
          <p:cNvPr id="4099" name="Picture 3" descr="C:\Users\lgraham\AppData\Local\Microsoft\Windows\INetCache\IE\IP5FHJA4\beg6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2971196" cy="1881758"/>
          </a:xfrm>
          <a:prstGeom prst="rect">
            <a:avLst/>
          </a:prstGeom>
          <a:noFill/>
        </p:spPr>
      </p:pic>
      <p:pic>
        <p:nvPicPr>
          <p:cNvPr id="4100" name="Picture 4" descr="C:\Users\lgraham\AppData\Local\Microsoft\Windows\INetCache\IE\E6JSPL0J\safety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2360266" cy="1573511"/>
          </a:xfrm>
          <a:prstGeom prst="rect">
            <a:avLst/>
          </a:prstGeom>
          <a:noFill/>
        </p:spPr>
      </p:pic>
      <p:pic>
        <p:nvPicPr>
          <p:cNvPr id="4101" name="Picture 5" descr="C:\Users\lgraham\AppData\Local\Microsoft\Windows\INetCache\IE\OGU2RGLO\comfor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149080"/>
            <a:ext cx="2339752" cy="1559835"/>
          </a:xfrm>
          <a:prstGeom prst="rect">
            <a:avLst/>
          </a:prstGeom>
          <a:noFill/>
        </p:spPr>
      </p:pic>
      <p:pic>
        <p:nvPicPr>
          <p:cNvPr id="4102" name="Picture 6" descr="C:\Users\lgraham\AppData\Local\Microsoft\Windows\INetCache\IE\61L2OHWA\Bestie-Cafe-0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204864"/>
            <a:ext cx="2171733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support do people experiencing high distress need?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3728645" cy="31407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1916832"/>
            <a:ext cx="2692788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do we deliver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From within the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CWC?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5373216"/>
            <a:ext cx="3097771" cy="1200329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What do we support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People to access in the </a:t>
            </a:r>
          </a:p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community?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301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COMMUNITY WELLBEING CENTRE  Stakeholder Group 2 Agreeing the process for detailed design discussions</vt:lpstr>
      <vt:lpstr>DUNDEE’S COMMUNITY WELLBEING CENTRE ... remember</vt:lpstr>
      <vt:lpstr>COMMUNITY WELLBEING CENTRE </vt:lpstr>
      <vt:lpstr>ADVANTAGES ...</vt:lpstr>
      <vt:lpstr>Journey to &amp; through CWC</vt:lpstr>
      <vt:lpstr>Journey to &amp; through CWC</vt:lpstr>
      <vt:lpstr>What will the immediate ‘meet &amp; greet’ be like? </vt:lpstr>
      <vt:lpstr>What support do people experiencing high distress need?</vt:lpstr>
      <vt:lpstr>What support do people experiencing high distress need?</vt:lpstr>
      <vt:lpstr>What support do people experiencing high distress need?</vt:lpstr>
      <vt:lpstr>Environment?</vt:lpstr>
      <vt:lpstr>People?</vt:lpstr>
      <vt:lpstr>Accommodation with support</vt:lpstr>
      <vt:lpstr>Summary of design tasks</vt:lpstr>
      <vt:lpstr>Slide 15</vt:lpstr>
    </vt:vector>
  </TitlesOfParts>
  <Company>NHS Tayside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lgraham</dc:creator>
  <cp:lastModifiedBy>lgraham</cp:lastModifiedBy>
  <cp:revision>71</cp:revision>
  <dcterms:created xsi:type="dcterms:W3CDTF">2021-02-26T08:18:06Z</dcterms:created>
  <dcterms:modified xsi:type="dcterms:W3CDTF">2021-12-08T14:49:38Z</dcterms:modified>
</cp:coreProperties>
</file>