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730-C19C-4ED3-BAE0-A405B48FD5C9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B4AFE4C-96C5-4F33-88F0-F302944C1CC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2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730-C19C-4ED3-BAE0-A405B48FD5C9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FE4C-96C5-4F33-88F0-F302944C1CC5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01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730-C19C-4ED3-BAE0-A405B48FD5C9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FE4C-96C5-4F33-88F0-F302944C1CC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07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730-C19C-4ED3-BAE0-A405B48FD5C9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FE4C-96C5-4F33-88F0-F302944C1CC5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12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730-C19C-4ED3-BAE0-A405B48FD5C9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FE4C-96C5-4F33-88F0-F302944C1CC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51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730-C19C-4ED3-BAE0-A405B48FD5C9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FE4C-96C5-4F33-88F0-F302944C1CC5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46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730-C19C-4ED3-BAE0-A405B48FD5C9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FE4C-96C5-4F33-88F0-F302944C1CC5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58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730-C19C-4ED3-BAE0-A405B48FD5C9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FE4C-96C5-4F33-88F0-F302944C1CC5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01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730-C19C-4ED3-BAE0-A405B48FD5C9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FE4C-96C5-4F33-88F0-F302944C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41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730-C19C-4ED3-BAE0-A405B48FD5C9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FE4C-96C5-4F33-88F0-F302944C1CC5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92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AD14730-C19C-4ED3-BAE0-A405B48FD5C9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FE4C-96C5-4F33-88F0-F302944C1CC5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31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14730-C19C-4ED3-BAE0-A405B48FD5C9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B4AFE4C-96C5-4F33-88F0-F302944C1CC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4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ouiseyannetta@dvva.scot" TargetMode="External"/><Relationship Id="rId2" Type="http://schemas.openxmlformats.org/officeDocument/2006/relationships/hyperlink" Target="mailto:clairejohnstone@dvva.sco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513807"/>
            <a:ext cx="8825658" cy="1489164"/>
          </a:xfrm>
        </p:spPr>
        <p:txBody>
          <a:bodyPr>
            <a:normAutofit fontScale="90000"/>
          </a:bodyPr>
          <a:lstStyle/>
          <a:p>
            <a:r>
              <a:rPr lang="en-GB" sz="4800" dirty="0"/>
              <a:t>Community Wellbeing Centre</a:t>
            </a:r>
            <a:br>
              <a:rPr lang="en-GB" sz="4800" dirty="0"/>
            </a:br>
            <a:r>
              <a:rPr lang="en-GB" sz="4800" dirty="0" err="1"/>
              <a:t>Workstream</a:t>
            </a:r>
            <a:r>
              <a:rPr lang="en-GB" sz="48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666309"/>
            <a:ext cx="8825658" cy="1972491"/>
          </a:xfrm>
        </p:spPr>
        <p:txBody>
          <a:bodyPr>
            <a:normAutofit fontScale="32500" lnSpcReduction="20000"/>
          </a:bodyPr>
          <a:lstStyle/>
          <a:p>
            <a:r>
              <a:rPr lang="en-GB" sz="12300" dirty="0"/>
              <a:t>Communications &amp; Engagement</a:t>
            </a:r>
          </a:p>
          <a:p>
            <a:endParaRPr lang="en-GB" sz="4000" dirty="0"/>
          </a:p>
          <a:p>
            <a:r>
              <a:rPr lang="en-GB" sz="4900" dirty="0"/>
              <a:t>DVVA; Claire Johnson &amp; Louise Yannetta</a:t>
            </a:r>
          </a:p>
        </p:txBody>
      </p:sp>
    </p:spTree>
    <p:extLst>
      <p:ext uri="{BB962C8B-B14F-4D97-AF65-F5344CB8AC3E}">
        <p14:creationId xmlns:p14="http://schemas.microsoft.com/office/powerpoint/2010/main" val="316226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Workstream</a:t>
            </a:r>
            <a:r>
              <a:rPr lang="en-GB" dirty="0"/>
              <a:t> Descriptor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This </a:t>
            </a:r>
            <a:r>
              <a:rPr lang="en-GB" sz="2400" dirty="0" err="1"/>
              <a:t>workstream</a:t>
            </a:r>
            <a:r>
              <a:rPr lang="en-GB" sz="2400" dirty="0"/>
              <a:t> will produce an inclusive communications and engagement plan for the Community Wellbeing Centre project. </a:t>
            </a:r>
          </a:p>
          <a:p>
            <a:pPr marL="0" indent="0">
              <a:buNone/>
            </a:pPr>
            <a:r>
              <a:rPr lang="en-GB" sz="2400" dirty="0"/>
              <a:t>The plan will include promoting the centre, its purpose, how to access it, and how to get involved in its development. </a:t>
            </a:r>
          </a:p>
          <a:p>
            <a:pPr marL="0" indent="0">
              <a:buNone/>
            </a:pPr>
            <a:r>
              <a:rPr lang="en-GB" sz="2400" dirty="0"/>
              <a:t>It will cover the period from now until the Centre opens and the first few months of operation</a:t>
            </a:r>
          </a:p>
        </p:txBody>
      </p:sp>
    </p:spTree>
    <p:extLst>
      <p:ext uri="{BB962C8B-B14F-4D97-AF65-F5344CB8AC3E}">
        <p14:creationId xmlns:p14="http://schemas.microsoft.com/office/powerpoint/2010/main" val="428860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WORKSTREAM </a:t>
            </a:r>
            <a:r>
              <a:rPr lang="en-GB" dirty="0" err="1"/>
              <a:t>INformaton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Fortnightly meetings; Thursdays at 11 </a:t>
            </a:r>
            <a:r>
              <a:rPr lang="en-GB" dirty="0" err="1"/>
              <a:t>a.m</a:t>
            </a:r>
            <a:r>
              <a:rPr lang="en-GB" dirty="0"/>
              <a:t> currently (Teams) </a:t>
            </a:r>
          </a:p>
          <a:p>
            <a:r>
              <a:rPr lang="en-GB" dirty="0"/>
              <a:t>Participants so far include; DFFF, Cairn Centre, </a:t>
            </a:r>
            <a:r>
              <a:rPr lang="en-GB" dirty="0" err="1"/>
              <a:t>Deaflinks</a:t>
            </a:r>
            <a:r>
              <a:rPr lang="en-GB" dirty="0"/>
              <a:t>, people with lived experience, G.P &amp; DIAS</a:t>
            </a:r>
          </a:p>
          <a:p>
            <a:r>
              <a:rPr lang="en-GB" dirty="0"/>
              <a:t>People can join the group at any time moving forward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45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to date.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400" dirty="0"/>
              <a:t>Producing collaborative user friendly community briefings throughout development of centre.</a:t>
            </a:r>
          </a:p>
          <a:p>
            <a:r>
              <a:rPr lang="en-GB" sz="2400" dirty="0"/>
              <a:t>Group have identified how community briefing should be available; leaflets, online &amp; utilise media to advertise as widely as possible </a:t>
            </a:r>
          </a:p>
          <a:p>
            <a:r>
              <a:rPr lang="en-GB" sz="2400" dirty="0"/>
              <a:t>Deaf link service users kindly assisted with text for document</a:t>
            </a:r>
          </a:p>
          <a:p>
            <a:r>
              <a:rPr lang="en-GB" sz="2400" dirty="0"/>
              <a:t>List of contacts in local communities to establish robust networks for distribution</a:t>
            </a:r>
          </a:p>
          <a:p>
            <a:r>
              <a:rPr lang="en-GB" sz="2400" dirty="0"/>
              <a:t>Hard to reach communities included</a:t>
            </a:r>
          </a:p>
          <a:p>
            <a:r>
              <a:rPr lang="en-GB" sz="2400" dirty="0"/>
              <a:t>Developing DVVA website with up-to-date information</a:t>
            </a:r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65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of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will cover the period from now until the Centre opens</a:t>
            </a:r>
          </a:p>
          <a:p>
            <a:r>
              <a:rPr lang="en-GB" dirty="0"/>
              <a:t>The communication &amp; engagement group will be an integral part of CWC process throughout its development</a:t>
            </a:r>
          </a:p>
          <a:p>
            <a:r>
              <a:rPr lang="en-GB" dirty="0"/>
              <a:t>We will provide community updates throughout development of the Centre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41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Involvement moving forward..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People can participate at any time</a:t>
            </a:r>
          </a:p>
          <a:p>
            <a:r>
              <a:rPr lang="en-GB" dirty="0"/>
              <a:t>Contact Claire or Louise to join Communication &amp; engagement </a:t>
            </a:r>
            <a:r>
              <a:rPr lang="en-GB" dirty="0" err="1"/>
              <a:t>workstream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>
                <a:hlinkClick r:id="rId2"/>
              </a:rPr>
              <a:t>clairejohnstone@dvva.scot</a:t>
            </a:r>
            <a:endParaRPr lang="en-GB" dirty="0"/>
          </a:p>
          <a:p>
            <a:r>
              <a:rPr lang="en-GB" dirty="0" err="1">
                <a:hlinkClick r:id="rId3"/>
              </a:rPr>
              <a:t>louiseyannetta@dvva.scot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07346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446</TotalTime>
  <Words>264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Community Wellbeing Centre Workstream </vt:lpstr>
      <vt:lpstr>Workstream Descriptor</vt:lpstr>
      <vt:lpstr>WORKSTREAM INformaton</vt:lpstr>
      <vt:lpstr>Work to date.</vt:lpstr>
      <vt:lpstr>Future of group</vt:lpstr>
      <vt:lpstr>Involvement moving forward..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Wellbeing Centre Workstream</dc:title>
  <dc:creator>Louise Yannetta</dc:creator>
  <cp:lastModifiedBy>Drew Greenwood</cp:lastModifiedBy>
  <cp:revision>13</cp:revision>
  <dcterms:created xsi:type="dcterms:W3CDTF">2022-07-01T13:05:02Z</dcterms:created>
  <dcterms:modified xsi:type="dcterms:W3CDTF">2022-08-17T09:58:29Z</dcterms:modified>
</cp:coreProperties>
</file>