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8"/>
  </p:notesMasterIdLst>
  <p:sldIdLst>
    <p:sldId id="256" r:id="rId5"/>
    <p:sldId id="257" r:id="rId6"/>
    <p:sldId id="258" r:id="rId7"/>
    <p:sldId id="264" r:id="rId8"/>
    <p:sldId id="275" r:id="rId9"/>
    <p:sldId id="278" r:id="rId10"/>
    <p:sldId id="271" r:id="rId11"/>
    <p:sldId id="277" r:id="rId12"/>
    <p:sldId id="269" r:id="rId13"/>
    <p:sldId id="270" r:id="rId14"/>
    <p:sldId id="276" r:id="rId15"/>
    <p:sldId id="274" r:id="rId16"/>
    <p:sldId id="263" r:id="rId17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227B"/>
    <a:srgbClr val="11A4B9"/>
    <a:srgbClr val="59B8F7"/>
    <a:srgbClr val="BD56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FACE58-BDA5-1B46-3E26-E042512F8279}" v="5" dt="2026-09-01T14:12:20.839"/>
    <p1510:client id="{0E6CAE09-6241-BB99-03A7-C6E29F7D1B28}" v="126" dt="2026-08-31T13:20:11.713"/>
    <p1510:client id="{11E9DEE3-35F2-AC7F-87AD-F5B095950BEE}" v="35" dt="2026-09-01T10:16:01.476"/>
    <p1510:client id="{61B682BA-3D11-ABDF-A9CA-63D77A915E74}" v="12" dt="2026-09-02T11:55:05.330"/>
    <p1510:client id="{9FE3A5CF-245E-DD83-1951-EFB6F261D8AC}" v="5" dt="2026-09-01T14:37:41.664"/>
    <p1510:client id="{A13D75D2-CE37-5CBA-D722-71B0BFA6A198}" v="64" dt="2026-09-01T15:02:44.636"/>
    <p1510:client id="{F7FFC7FB-D69D-4AB8-B1E5-B1344D156E6A}" v="27" dt="2026-09-01T15:03:46.98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ily Christie" userId="S::emilychristie@dvva.scot::61c11669-e966-4589-8223-40815f215af6" providerId="AD" clId="Web-{61B682BA-3D11-ABDF-A9CA-63D77A915E74}"/>
    <pc:docChg chg="modSld">
      <pc:chgData name="Emily Christie" userId="S::emilychristie@dvva.scot::61c11669-e966-4589-8223-40815f215af6" providerId="AD" clId="Web-{61B682BA-3D11-ABDF-A9CA-63D77A915E74}" dt="2026-09-02T11:23:43.020" v="0"/>
      <pc:docMkLst>
        <pc:docMk/>
      </pc:docMkLst>
      <pc:sldChg chg="modSp">
        <pc:chgData name="Emily Christie" userId="S::emilychristie@dvva.scot::61c11669-e966-4589-8223-40815f215af6" providerId="AD" clId="Web-{61B682BA-3D11-ABDF-A9CA-63D77A915E74}" dt="2026-09-02T11:23:43.020" v="0"/>
        <pc:sldMkLst>
          <pc:docMk/>
          <pc:sldMk cId="2159826140" sldId="271"/>
        </pc:sldMkLst>
        <pc:graphicFrameChg chg="modGraphic">
          <ac:chgData name="Emily Christie" userId="S::emilychristie@dvva.scot::61c11669-e966-4589-8223-40815f215af6" providerId="AD" clId="Web-{61B682BA-3D11-ABDF-A9CA-63D77A915E74}" dt="2026-09-02T11:23:43.020" v="0"/>
          <ac:graphicFrameMkLst>
            <pc:docMk/>
            <pc:sldMk cId="2159826140" sldId="271"/>
            <ac:graphicFrameMk id="8" creationId="{E2D1A359-716E-CB48-2574-953015E33C60}"/>
          </ac:graphicFrameMkLst>
        </pc:graphicFrameChg>
      </pc:sldChg>
    </pc:docChg>
  </pc:docChgLst>
  <pc:docChgLst>
    <pc:chgData name="Emily Christie" userId="S::emilychristie@dvva.scot::61c11669-e966-4589-8223-40815f215af6" providerId="AD" clId="Web-{D8CDC9C9-5683-201D-782E-7A89FE14C324}"/>
    <pc:docChg chg="addSld delSld modSld sldOrd">
      <pc:chgData name="Emily Christie" userId="S::emilychristie@dvva.scot::61c11669-e966-4589-8223-40815f215af6" providerId="AD" clId="Web-{D8CDC9C9-5683-201D-782E-7A89FE14C324}" dt="2026-08-19T11:34:49.102" v="518" actId="20577"/>
      <pc:docMkLst>
        <pc:docMk/>
      </pc:docMkLst>
      <pc:sldChg chg="modSp">
        <pc:chgData name="Emily Christie" userId="S::emilychristie@dvva.scot::61c11669-e966-4589-8223-40815f215af6" providerId="AD" clId="Web-{D8CDC9C9-5683-201D-782E-7A89FE14C324}" dt="2026-08-19T10:51:47.471" v="1" actId="20577"/>
        <pc:sldMkLst>
          <pc:docMk/>
          <pc:sldMk cId="109857222" sldId="256"/>
        </pc:sldMkLst>
        <pc:spChg chg="mod">
          <ac:chgData name="Emily Christie" userId="S::emilychristie@dvva.scot::61c11669-e966-4589-8223-40815f215af6" providerId="AD" clId="Web-{D8CDC9C9-5683-201D-782E-7A89FE14C324}" dt="2026-08-19T10:51:47.471" v="1" actId="20577"/>
          <ac:spMkLst>
            <pc:docMk/>
            <pc:sldMk cId="109857222" sldId="256"/>
            <ac:spMk id="2" creationId="{00000000-0000-0000-0000-000000000000}"/>
          </ac:spMkLst>
        </pc:spChg>
      </pc:sldChg>
      <pc:sldChg chg="modSp">
        <pc:chgData name="Emily Christie" userId="S::emilychristie@dvva.scot::61c11669-e966-4589-8223-40815f215af6" providerId="AD" clId="Web-{D8CDC9C9-5683-201D-782E-7A89FE14C324}" dt="2026-08-19T10:55:45.200" v="78" actId="20577"/>
        <pc:sldMkLst>
          <pc:docMk/>
          <pc:sldMk cId="978528003" sldId="257"/>
        </pc:sldMkLst>
        <pc:spChg chg="mod">
          <ac:chgData name="Emily Christie" userId="S::emilychristie@dvva.scot::61c11669-e966-4589-8223-40815f215af6" providerId="AD" clId="Web-{D8CDC9C9-5683-201D-782E-7A89FE14C324}" dt="2026-08-19T10:55:45.200" v="78" actId="20577"/>
          <ac:spMkLst>
            <pc:docMk/>
            <pc:sldMk cId="978528003" sldId="257"/>
            <ac:spMk id="3" creationId="{41A6A7B8-46DA-404C-31BA-3C4A2AFD52B0}"/>
          </ac:spMkLst>
        </pc:spChg>
      </pc:sldChg>
      <pc:sldChg chg="modSp">
        <pc:chgData name="Emily Christie" userId="S::emilychristie@dvva.scot::61c11669-e966-4589-8223-40815f215af6" providerId="AD" clId="Web-{D8CDC9C9-5683-201D-782E-7A89FE14C324}" dt="2026-08-19T10:57:40.532" v="96" actId="20577"/>
        <pc:sldMkLst>
          <pc:docMk/>
          <pc:sldMk cId="4234895180" sldId="258"/>
        </pc:sldMkLst>
        <pc:spChg chg="mod">
          <ac:chgData name="Emily Christie" userId="S::emilychristie@dvva.scot::61c11669-e966-4589-8223-40815f215af6" providerId="AD" clId="Web-{D8CDC9C9-5683-201D-782E-7A89FE14C324}" dt="2026-08-19T10:57:26.876" v="89" actId="20577"/>
          <ac:spMkLst>
            <pc:docMk/>
            <pc:sldMk cId="4234895180" sldId="258"/>
            <ac:spMk id="3" creationId="{4D0A445D-832A-B5FF-2B54-C311AE672249}"/>
          </ac:spMkLst>
        </pc:spChg>
        <pc:spChg chg="mod">
          <ac:chgData name="Emily Christie" userId="S::emilychristie@dvva.scot::61c11669-e966-4589-8223-40815f215af6" providerId="AD" clId="Web-{D8CDC9C9-5683-201D-782E-7A89FE14C324}" dt="2026-08-19T10:57:40.532" v="96" actId="20577"/>
          <ac:spMkLst>
            <pc:docMk/>
            <pc:sldMk cId="4234895180" sldId="258"/>
            <ac:spMk id="5" creationId="{2A756CAB-1F06-A616-7FE1-EB6BC10E8A28}"/>
          </ac:spMkLst>
        </pc:spChg>
      </pc:sldChg>
      <pc:sldChg chg="modSp">
        <pc:chgData name="Emily Christie" userId="S::emilychristie@dvva.scot::61c11669-e966-4589-8223-40815f215af6" providerId="AD" clId="Web-{D8CDC9C9-5683-201D-782E-7A89FE14C324}" dt="2026-08-19T11:31:42.082" v="516" actId="20577"/>
        <pc:sldMkLst>
          <pc:docMk/>
          <pc:sldMk cId="3540890608" sldId="264"/>
        </pc:sldMkLst>
        <pc:spChg chg="mod">
          <ac:chgData name="Emily Christie" userId="S::emilychristie@dvva.scot::61c11669-e966-4589-8223-40815f215af6" providerId="AD" clId="Web-{D8CDC9C9-5683-201D-782E-7A89FE14C324}" dt="2026-08-19T11:31:42.082" v="516" actId="20577"/>
          <ac:spMkLst>
            <pc:docMk/>
            <pc:sldMk cId="3540890608" sldId="264"/>
            <ac:spMk id="2" creationId="{2D4DC567-AF30-AA87-C269-28A61113A74A}"/>
          </ac:spMkLst>
        </pc:spChg>
        <pc:spChg chg="mod">
          <ac:chgData name="Emily Christie" userId="S::emilychristie@dvva.scot::61c11669-e966-4589-8223-40815f215af6" providerId="AD" clId="Web-{D8CDC9C9-5683-201D-782E-7A89FE14C324}" dt="2026-08-19T10:58:40.159" v="109" actId="20577"/>
          <ac:spMkLst>
            <pc:docMk/>
            <pc:sldMk cId="3540890608" sldId="264"/>
            <ac:spMk id="3" creationId="{299CAFC0-B515-FE35-CFD9-01F808F9C87D}"/>
          </ac:spMkLst>
        </pc:spChg>
        <pc:spChg chg="mod">
          <ac:chgData name="Emily Christie" userId="S::emilychristie@dvva.scot::61c11669-e966-4589-8223-40815f215af6" providerId="AD" clId="Web-{D8CDC9C9-5683-201D-782E-7A89FE14C324}" dt="2026-08-19T10:58:58.003" v="114" actId="14100"/>
          <ac:spMkLst>
            <pc:docMk/>
            <pc:sldMk cId="3540890608" sldId="264"/>
            <ac:spMk id="5" creationId="{32EEAB24-EE17-5BBD-F91B-92D7CEE4078F}"/>
          </ac:spMkLst>
        </pc:spChg>
      </pc:sldChg>
      <pc:sldChg chg="addSp delSp modSp ord">
        <pc:chgData name="Emily Christie" userId="S::emilychristie@dvva.scot::61c11669-e966-4589-8223-40815f215af6" providerId="AD" clId="Web-{D8CDC9C9-5683-201D-782E-7A89FE14C324}" dt="2026-08-19T11:17:00.882" v="384" actId="20577"/>
        <pc:sldMkLst>
          <pc:docMk/>
          <pc:sldMk cId="1838100786" sldId="269"/>
        </pc:sldMkLst>
        <pc:spChg chg="mod">
          <ac:chgData name="Emily Christie" userId="S::emilychristie@dvva.scot::61c11669-e966-4589-8223-40815f215af6" providerId="AD" clId="Web-{D8CDC9C9-5683-201D-782E-7A89FE14C324}" dt="2026-08-19T11:07:50.785" v="238" actId="20577"/>
          <ac:spMkLst>
            <pc:docMk/>
            <pc:sldMk cId="1838100786" sldId="269"/>
            <ac:spMk id="2" creationId="{167E4AD8-9466-E8E8-5E7C-9423099EBB71}"/>
          </ac:spMkLst>
        </pc:spChg>
        <pc:spChg chg="mod">
          <ac:chgData name="Emily Christie" userId="S::emilychristie@dvva.scot::61c11669-e966-4589-8223-40815f215af6" providerId="AD" clId="Web-{D8CDC9C9-5683-201D-782E-7A89FE14C324}" dt="2026-08-19T11:11:13.450" v="289" actId="20577"/>
          <ac:spMkLst>
            <pc:docMk/>
            <pc:sldMk cId="1838100786" sldId="269"/>
            <ac:spMk id="3" creationId="{BC3F8E38-FD3A-2B4B-EE5A-541947BBA460}"/>
          </ac:spMkLst>
        </pc:spChg>
        <pc:spChg chg="mod">
          <ac:chgData name="Emily Christie" userId="S::emilychristie@dvva.scot::61c11669-e966-4589-8223-40815f215af6" providerId="AD" clId="Web-{D8CDC9C9-5683-201D-782E-7A89FE14C324}" dt="2026-08-19T11:17:00.882" v="384" actId="20577"/>
          <ac:spMkLst>
            <pc:docMk/>
            <pc:sldMk cId="1838100786" sldId="269"/>
            <ac:spMk id="5" creationId="{88145780-FD11-FD1B-F060-46922846F0C1}"/>
          </ac:spMkLst>
        </pc:spChg>
        <pc:spChg chg="add mod">
          <ac:chgData name="Emily Christie" userId="S::emilychristie@dvva.scot::61c11669-e966-4589-8223-40815f215af6" providerId="AD" clId="Web-{D8CDC9C9-5683-201D-782E-7A89FE14C324}" dt="2026-08-19T11:08:16.411" v="242" actId="1076"/>
          <ac:spMkLst>
            <pc:docMk/>
            <pc:sldMk cId="1838100786" sldId="269"/>
            <ac:spMk id="8" creationId="{9AF75764-5470-5667-A897-83CC1EE6784A}"/>
          </ac:spMkLst>
        </pc:spChg>
      </pc:sldChg>
      <pc:sldChg chg="delSp modSp ord">
        <pc:chgData name="Emily Christie" userId="S::emilychristie@dvva.scot::61c11669-e966-4589-8223-40815f215af6" providerId="AD" clId="Web-{D8CDC9C9-5683-201D-782E-7A89FE14C324}" dt="2026-08-19T11:16:55.679" v="383" actId="20577"/>
        <pc:sldMkLst>
          <pc:docMk/>
          <pc:sldMk cId="33779514" sldId="270"/>
        </pc:sldMkLst>
        <pc:spChg chg="mod">
          <ac:chgData name="Emily Christie" userId="S::emilychristie@dvva.scot::61c11669-e966-4589-8223-40815f215af6" providerId="AD" clId="Web-{D8CDC9C9-5683-201D-782E-7A89FE14C324}" dt="2026-08-19T11:12:03.467" v="306" actId="14100"/>
          <ac:spMkLst>
            <pc:docMk/>
            <pc:sldMk cId="33779514" sldId="270"/>
            <ac:spMk id="2" creationId="{3ADD13ED-9714-F130-505D-1D9699541A9B}"/>
          </ac:spMkLst>
        </pc:spChg>
        <pc:spChg chg="mod">
          <ac:chgData name="Emily Christie" userId="S::emilychristie@dvva.scot::61c11669-e966-4589-8223-40815f215af6" providerId="AD" clId="Web-{D8CDC9C9-5683-201D-782E-7A89FE14C324}" dt="2026-08-19T11:14:10.346" v="329" actId="20577"/>
          <ac:spMkLst>
            <pc:docMk/>
            <pc:sldMk cId="33779514" sldId="270"/>
            <ac:spMk id="3" creationId="{F61EAE20-C622-CFF2-D324-DFD823393894}"/>
          </ac:spMkLst>
        </pc:spChg>
        <pc:spChg chg="mod">
          <ac:chgData name="Emily Christie" userId="S::emilychristie@dvva.scot::61c11669-e966-4589-8223-40815f215af6" providerId="AD" clId="Web-{D8CDC9C9-5683-201D-782E-7A89FE14C324}" dt="2026-08-19T11:16:55.679" v="383" actId="20577"/>
          <ac:spMkLst>
            <pc:docMk/>
            <pc:sldMk cId="33779514" sldId="270"/>
            <ac:spMk id="5" creationId="{2C3C980B-A632-4486-515A-2AE4737EAEEC}"/>
          </ac:spMkLst>
        </pc:spChg>
      </pc:sldChg>
      <pc:sldChg chg="addSp delSp modSp ord">
        <pc:chgData name="Emily Christie" userId="S::emilychristie@dvva.scot::61c11669-e966-4589-8223-40815f215af6" providerId="AD" clId="Web-{D8CDC9C9-5683-201D-782E-7A89FE14C324}" dt="2026-08-19T11:06:47.860" v="203" actId="1076"/>
        <pc:sldMkLst>
          <pc:docMk/>
          <pc:sldMk cId="2159826140" sldId="271"/>
        </pc:sldMkLst>
        <pc:spChg chg="mod">
          <ac:chgData name="Emily Christie" userId="S::emilychristie@dvva.scot::61c11669-e966-4589-8223-40815f215af6" providerId="AD" clId="Web-{D8CDC9C9-5683-201D-782E-7A89FE14C324}" dt="2026-08-19T11:06:40.063" v="201" actId="14100"/>
          <ac:spMkLst>
            <pc:docMk/>
            <pc:sldMk cId="2159826140" sldId="271"/>
            <ac:spMk id="2" creationId="{DC427960-5D65-5F52-E055-58B01963242F}"/>
          </ac:spMkLst>
        </pc:spChg>
        <pc:spChg chg="mod">
          <ac:chgData name="Emily Christie" userId="S::emilychristie@dvva.scot::61c11669-e966-4589-8223-40815f215af6" providerId="AD" clId="Web-{D8CDC9C9-5683-201D-782E-7A89FE14C324}" dt="2026-08-19T11:06:47.860" v="203" actId="1076"/>
          <ac:spMkLst>
            <pc:docMk/>
            <pc:sldMk cId="2159826140" sldId="271"/>
            <ac:spMk id="3" creationId="{C913EAA2-8415-47F2-15E5-2A097EBAE0CD}"/>
          </ac:spMkLst>
        </pc:spChg>
        <pc:spChg chg="mod">
          <ac:chgData name="Emily Christie" userId="S::emilychristie@dvva.scot::61c11669-e966-4589-8223-40815f215af6" providerId="AD" clId="Web-{D8CDC9C9-5683-201D-782E-7A89FE14C324}" dt="2026-08-19T11:06:46.251" v="202" actId="1076"/>
          <ac:spMkLst>
            <pc:docMk/>
            <pc:sldMk cId="2159826140" sldId="271"/>
            <ac:spMk id="5" creationId="{C25C68EA-E441-DEE7-DF00-74B60ACE0FED}"/>
          </ac:spMkLst>
        </pc:spChg>
        <pc:graphicFrameChg chg="add mod">
          <ac:chgData name="Emily Christie" userId="S::emilychristie@dvva.scot::61c11669-e966-4589-8223-40815f215af6" providerId="AD" clId="Web-{D8CDC9C9-5683-201D-782E-7A89FE14C324}" dt="2026-08-19T11:06:31.203" v="198" actId="1076"/>
          <ac:graphicFrameMkLst>
            <pc:docMk/>
            <pc:sldMk cId="2159826140" sldId="271"/>
            <ac:graphicFrameMk id="8" creationId="{E2D1A359-716E-CB48-2574-953015E33C60}"/>
          </ac:graphicFrameMkLst>
        </pc:graphicFrameChg>
      </pc:sldChg>
      <pc:sldChg chg="addSp delSp modSp">
        <pc:chgData name="Emily Christie" userId="S::emilychristie@dvva.scot::61c11669-e966-4589-8223-40815f215af6" providerId="AD" clId="Web-{D8CDC9C9-5683-201D-782E-7A89FE14C324}" dt="2026-08-19T11:18:58.651" v="407" actId="14100"/>
        <pc:sldMkLst>
          <pc:docMk/>
          <pc:sldMk cId="3036512343" sldId="274"/>
        </pc:sldMkLst>
        <pc:spChg chg="mod">
          <ac:chgData name="Emily Christie" userId="S::emilychristie@dvva.scot::61c11669-e966-4589-8223-40815f215af6" providerId="AD" clId="Web-{D8CDC9C9-5683-201D-782E-7A89FE14C324}" dt="2026-08-19T11:18:58.651" v="407" actId="14100"/>
          <ac:spMkLst>
            <pc:docMk/>
            <pc:sldMk cId="3036512343" sldId="274"/>
            <ac:spMk id="5" creationId="{4D866B1D-85EA-DFE3-3C7D-B15D8617093E}"/>
          </ac:spMkLst>
        </pc:spChg>
      </pc:sldChg>
      <pc:sldChg chg="delSp modSp add ord replId">
        <pc:chgData name="Emily Christie" userId="S::emilychristie@dvva.scot::61c11669-e966-4589-8223-40815f215af6" providerId="AD" clId="Web-{D8CDC9C9-5683-201D-782E-7A89FE14C324}" dt="2026-08-19T11:34:49.102" v="518" actId="20577"/>
        <pc:sldMkLst>
          <pc:docMk/>
          <pc:sldMk cId="1105475130" sldId="275"/>
        </pc:sldMkLst>
        <pc:spChg chg="mod">
          <ac:chgData name="Emily Christie" userId="S::emilychristie@dvva.scot::61c11669-e966-4589-8223-40815f215af6" providerId="AD" clId="Web-{D8CDC9C9-5683-201D-782E-7A89FE14C324}" dt="2026-08-19T11:01:04.116" v="159" actId="20577"/>
          <ac:spMkLst>
            <pc:docMk/>
            <pc:sldMk cId="1105475130" sldId="275"/>
            <ac:spMk id="2" creationId="{EB26FA29-A758-611C-3E69-AF35894CBA2E}"/>
          </ac:spMkLst>
        </pc:spChg>
        <pc:spChg chg="mod">
          <ac:chgData name="Emily Christie" userId="S::emilychristie@dvva.scot::61c11669-e966-4589-8223-40815f215af6" providerId="AD" clId="Web-{D8CDC9C9-5683-201D-782E-7A89FE14C324}" dt="2026-08-19T11:34:49.102" v="518" actId="20577"/>
          <ac:spMkLst>
            <pc:docMk/>
            <pc:sldMk cId="1105475130" sldId="275"/>
            <ac:spMk id="3" creationId="{4F7592B3-F5AC-27BF-D606-2835DB7DBDCD}"/>
          </ac:spMkLst>
        </pc:spChg>
      </pc:sldChg>
      <pc:sldChg chg="modSp add del replId">
        <pc:chgData name="Emily Christie" userId="S::emilychristie@dvva.scot::61c11669-e966-4589-8223-40815f215af6" providerId="AD" clId="Web-{D8CDC9C9-5683-201D-782E-7A89FE14C324}" dt="2026-08-19T11:18:17.790" v="397"/>
        <pc:sldMkLst>
          <pc:docMk/>
          <pc:sldMk cId="80994562" sldId="276"/>
        </pc:sldMkLst>
        <pc:spChg chg="mod">
          <ac:chgData name="Emily Christie" userId="S::emilychristie@dvva.scot::61c11669-e966-4589-8223-40815f215af6" providerId="AD" clId="Web-{D8CDC9C9-5683-201D-782E-7A89FE14C324}" dt="2026-08-19T11:15:29.223" v="365" actId="20577"/>
          <ac:spMkLst>
            <pc:docMk/>
            <pc:sldMk cId="80994562" sldId="276"/>
            <ac:spMk id="2" creationId="{ADBF0CE1-47FE-AD19-9014-91ABCA2B5777}"/>
          </ac:spMkLst>
        </pc:spChg>
        <pc:spChg chg="mod">
          <ac:chgData name="Emily Christie" userId="S::emilychristie@dvva.scot::61c11669-e966-4589-8223-40815f215af6" providerId="AD" clId="Web-{D8CDC9C9-5683-201D-782E-7A89FE14C324}" dt="2026-08-19T11:15:36.989" v="367" actId="14100"/>
          <ac:spMkLst>
            <pc:docMk/>
            <pc:sldMk cId="80994562" sldId="276"/>
            <ac:spMk id="3" creationId="{85D9AAF6-FDB7-E204-CDA4-858B862B743D}"/>
          </ac:spMkLst>
        </pc:spChg>
        <pc:spChg chg="mod">
          <ac:chgData name="Emily Christie" userId="S::emilychristie@dvva.scot::61c11669-e966-4589-8223-40815f215af6" providerId="AD" clId="Web-{D8CDC9C9-5683-201D-782E-7A89FE14C324}" dt="2026-08-19T11:16:49.616" v="382" actId="20577"/>
          <ac:spMkLst>
            <pc:docMk/>
            <pc:sldMk cId="80994562" sldId="276"/>
            <ac:spMk id="5" creationId="{7FBEF91C-D173-112F-EDF6-85AF84497D98}"/>
          </ac:spMkLst>
        </pc:spChg>
        <pc:spChg chg="mod">
          <ac:chgData name="Emily Christie" userId="S::emilychristie@dvva.scot::61c11669-e966-4589-8223-40815f215af6" providerId="AD" clId="Web-{D8CDC9C9-5683-201D-782E-7A89FE14C324}" dt="2026-08-19T11:16:43.428" v="381" actId="20577"/>
          <ac:spMkLst>
            <pc:docMk/>
            <pc:sldMk cId="80994562" sldId="276"/>
            <ac:spMk id="6" creationId="{2069DA7F-9B77-2EAE-95B9-51EF741D9011}"/>
          </ac:spMkLst>
        </pc:spChg>
      </pc:sldChg>
      <pc:sldChg chg="modSp add ord replId">
        <pc:chgData name="Emily Christie" userId="S::emilychristie@dvva.scot::61c11669-e966-4589-8223-40815f215af6" providerId="AD" clId="Web-{D8CDC9C9-5683-201D-782E-7A89FE14C324}" dt="2026-08-19T11:17:05.007" v="385" actId="20577"/>
        <pc:sldMkLst>
          <pc:docMk/>
          <pc:sldMk cId="3966313529" sldId="277"/>
        </pc:sldMkLst>
        <pc:spChg chg="mod">
          <ac:chgData name="Emily Christie" userId="S::emilychristie@dvva.scot::61c11669-e966-4589-8223-40815f215af6" providerId="AD" clId="Web-{D8CDC9C9-5683-201D-782E-7A89FE14C324}" dt="2026-08-19T11:07:34.815" v="218" actId="20577"/>
          <ac:spMkLst>
            <pc:docMk/>
            <pc:sldMk cId="3966313529" sldId="277"/>
            <ac:spMk id="2" creationId="{96612B05-BB6C-03AF-2797-0FE9170C1B06}"/>
          </ac:spMkLst>
        </pc:spChg>
        <pc:spChg chg="mod">
          <ac:chgData name="Emily Christie" userId="S::emilychristie@dvva.scot::61c11669-e966-4589-8223-40815f215af6" providerId="AD" clId="Web-{D8CDC9C9-5683-201D-782E-7A89FE14C324}" dt="2026-08-19T11:10:01.650" v="252" actId="20577"/>
          <ac:spMkLst>
            <pc:docMk/>
            <pc:sldMk cId="3966313529" sldId="277"/>
            <ac:spMk id="3" creationId="{B6A20C5F-BFF3-D56E-A98B-BD60B209241F}"/>
          </ac:spMkLst>
        </pc:spChg>
        <pc:spChg chg="mod">
          <ac:chgData name="Emily Christie" userId="S::emilychristie@dvva.scot::61c11669-e966-4589-8223-40815f215af6" providerId="AD" clId="Web-{D8CDC9C9-5683-201D-782E-7A89FE14C324}" dt="2026-08-19T11:17:05.007" v="385" actId="20577"/>
          <ac:spMkLst>
            <pc:docMk/>
            <pc:sldMk cId="3966313529" sldId="277"/>
            <ac:spMk id="5" creationId="{683917E0-00C8-E3F0-C483-E35DCC6D7A44}"/>
          </ac:spMkLst>
        </pc:spChg>
      </pc:sldChg>
    </pc:docChg>
  </pc:docChgLst>
  <pc:docChgLst>
    <pc:chgData name="Maryam Deeni" userId="S::maryamdeeni@dvva.scot::8b64d91e-9a7c-4e83-9024-6ede121127b7" providerId="AD" clId="Web-{F7FFC7FB-D69D-4AB8-B1E5-B1344D156E6A}"/>
    <pc:docChg chg="modSld">
      <pc:chgData name="Maryam Deeni" userId="S::maryamdeeni@dvva.scot::8b64d91e-9a7c-4e83-9024-6ede121127b7" providerId="AD" clId="Web-{F7FFC7FB-D69D-4AB8-B1E5-B1344D156E6A}" dt="2026-09-01T15:03:44.667" v="25" actId="20577"/>
      <pc:docMkLst>
        <pc:docMk/>
      </pc:docMkLst>
      <pc:sldChg chg="modSp">
        <pc:chgData name="Maryam Deeni" userId="S::maryamdeeni@dvva.scot::8b64d91e-9a7c-4e83-9024-6ede121127b7" providerId="AD" clId="Web-{F7FFC7FB-D69D-4AB8-B1E5-B1344D156E6A}" dt="2026-09-01T15:03:44.667" v="25" actId="20577"/>
        <pc:sldMkLst>
          <pc:docMk/>
          <pc:sldMk cId="3540890608" sldId="264"/>
        </pc:sldMkLst>
        <pc:spChg chg="mod">
          <ac:chgData name="Maryam Deeni" userId="S::maryamdeeni@dvva.scot::8b64d91e-9a7c-4e83-9024-6ede121127b7" providerId="AD" clId="Web-{F7FFC7FB-D69D-4AB8-B1E5-B1344D156E6A}" dt="2026-09-01T15:03:44.667" v="25" actId="20577"/>
          <ac:spMkLst>
            <pc:docMk/>
            <pc:sldMk cId="3540890608" sldId="264"/>
            <ac:spMk id="2" creationId="{2D4DC567-AF30-AA87-C269-28A61113A74A}"/>
          </ac:spMkLst>
        </pc:spChg>
      </pc:sldChg>
    </pc:docChg>
  </pc:docChgLst>
  <pc:docChgLst>
    <pc:chgData name="Maryam Deeni" userId="S::maryamdeeni@dvva.scot::8b64d91e-9a7c-4e83-9024-6ede121127b7" providerId="AD" clId="Web-{A13D75D2-CE37-5CBA-D722-71B0BFA6A198}"/>
    <pc:docChg chg="modSld">
      <pc:chgData name="Maryam Deeni" userId="S::maryamdeeni@dvva.scot::8b64d91e-9a7c-4e83-9024-6ede121127b7" providerId="AD" clId="Web-{A13D75D2-CE37-5CBA-D722-71B0BFA6A198}" dt="2026-09-01T15:02:44.636" v="50" actId="20577"/>
      <pc:docMkLst>
        <pc:docMk/>
      </pc:docMkLst>
      <pc:sldChg chg="modSp modTransition">
        <pc:chgData name="Maryam Deeni" userId="S::maryamdeeni@dvva.scot::8b64d91e-9a7c-4e83-9024-6ede121127b7" providerId="AD" clId="Web-{A13D75D2-CE37-5CBA-D722-71B0BFA6A198}" dt="2026-09-01T15:02:44.636" v="50" actId="20577"/>
        <pc:sldMkLst>
          <pc:docMk/>
          <pc:sldMk cId="3540890608" sldId="264"/>
        </pc:sldMkLst>
        <pc:spChg chg="mod">
          <ac:chgData name="Maryam Deeni" userId="S::maryamdeeni@dvva.scot::8b64d91e-9a7c-4e83-9024-6ede121127b7" providerId="AD" clId="Web-{A13D75D2-CE37-5CBA-D722-71B0BFA6A198}" dt="2026-09-01T15:02:44.636" v="50" actId="20577"/>
          <ac:spMkLst>
            <pc:docMk/>
            <pc:sldMk cId="3540890608" sldId="264"/>
            <ac:spMk id="2" creationId="{2D4DC567-AF30-AA87-C269-28A61113A74A}"/>
          </ac:spMkLst>
        </pc:spChg>
      </pc:sldChg>
      <pc:sldChg chg="modSp">
        <pc:chgData name="Maryam Deeni" userId="S::maryamdeeni@dvva.scot::8b64d91e-9a7c-4e83-9024-6ede121127b7" providerId="AD" clId="Web-{A13D75D2-CE37-5CBA-D722-71B0BFA6A198}" dt="2026-09-01T14:59:59.655" v="32"/>
        <pc:sldMkLst>
          <pc:docMk/>
          <pc:sldMk cId="2159826140" sldId="271"/>
        </pc:sldMkLst>
        <pc:graphicFrameChg chg="mod modGraphic">
          <ac:chgData name="Maryam Deeni" userId="S::maryamdeeni@dvva.scot::8b64d91e-9a7c-4e83-9024-6ede121127b7" providerId="AD" clId="Web-{A13D75D2-CE37-5CBA-D722-71B0BFA6A198}" dt="2026-09-01T14:59:59.655" v="32"/>
          <ac:graphicFrameMkLst>
            <pc:docMk/>
            <pc:sldMk cId="2159826140" sldId="271"/>
            <ac:graphicFrameMk id="8" creationId="{E2D1A359-716E-CB48-2574-953015E33C60}"/>
          </ac:graphicFrameMkLst>
        </pc:graphicFrameChg>
      </pc:sldChg>
    </pc:docChg>
  </pc:docChgLst>
  <pc:docChgLst>
    <pc:chgData name="Emily Christie" userId="S::emilychristie@dvva.scot::61c11669-e966-4589-8223-40815f215af6" providerId="AD" clId="Web-{08FACE58-BDA5-1B46-3E26-E042512F8279}"/>
    <pc:docChg chg="modSld">
      <pc:chgData name="Emily Christie" userId="S::emilychristie@dvva.scot::61c11669-e966-4589-8223-40815f215af6" providerId="AD" clId="Web-{08FACE58-BDA5-1B46-3E26-E042512F8279}" dt="2026-09-01T14:12:20.839" v="3" actId="20577"/>
      <pc:docMkLst>
        <pc:docMk/>
      </pc:docMkLst>
      <pc:sldChg chg="modSp">
        <pc:chgData name="Emily Christie" userId="S::emilychristie@dvva.scot::61c11669-e966-4589-8223-40815f215af6" providerId="AD" clId="Web-{08FACE58-BDA5-1B46-3E26-E042512F8279}" dt="2026-09-01T14:10:22.396" v="1" actId="20577"/>
        <pc:sldMkLst>
          <pc:docMk/>
          <pc:sldMk cId="1105475130" sldId="275"/>
        </pc:sldMkLst>
        <pc:spChg chg="mod">
          <ac:chgData name="Emily Christie" userId="S::emilychristie@dvva.scot::61c11669-e966-4589-8223-40815f215af6" providerId="AD" clId="Web-{08FACE58-BDA5-1B46-3E26-E042512F8279}" dt="2026-09-01T14:10:22.396" v="1" actId="20577"/>
          <ac:spMkLst>
            <pc:docMk/>
            <pc:sldMk cId="1105475130" sldId="275"/>
            <ac:spMk id="3" creationId="{4F7592B3-F5AC-27BF-D606-2835DB7DBDCD}"/>
          </ac:spMkLst>
        </pc:spChg>
      </pc:sldChg>
      <pc:sldChg chg="modSp">
        <pc:chgData name="Emily Christie" userId="S::emilychristie@dvva.scot::61c11669-e966-4589-8223-40815f215af6" providerId="AD" clId="Web-{08FACE58-BDA5-1B46-3E26-E042512F8279}" dt="2026-09-01T14:12:20.839" v="3" actId="20577"/>
        <pc:sldMkLst>
          <pc:docMk/>
          <pc:sldMk cId="2406723930" sldId="278"/>
        </pc:sldMkLst>
        <pc:spChg chg="mod">
          <ac:chgData name="Emily Christie" userId="S::emilychristie@dvva.scot::61c11669-e966-4589-8223-40815f215af6" providerId="AD" clId="Web-{08FACE58-BDA5-1B46-3E26-E042512F8279}" dt="2026-09-01T14:12:20.839" v="3" actId="20577"/>
          <ac:spMkLst>
            <pc:docMk/>
            <pc:sldMk cId="2406723930" sldId="278"/>
            <ac:spMk id="3" creationId="{BA417E36-8A06-2708-DC33-9CFD9F5F5C56}"/>
          </ac:spMkLst>
        </pc:spChg>
      </pc:sldChg>
    </pc:docChg>
  </pc:docChgLst>
  <pc:docChgLst>
    <pc:chgData name="Maryam Deeni" userId="S::maryamdeeni@dvva.scot::8b64d91e-9a7c-4e83-9024-6ede121127b7" providerId="AD" clId="Web-{9FE3A5CF-245E-DD83-1951-EFB6F261D8AC}"/>
    <pc:docChg chg="modSld">
      <pc:chgData name="Maryam Deeni" userId="S::maryamdeeni@dvva.scot::8b64d91e-9a7c-4e83-9024-6ede121127b7" providerId="AD" clId="Web-{9FE3A5CF-245E-DD83-1951-EFB6F261D8AC}" dt="2026-09-01T14:37:41.664" v="4"/>
      <pc:docMkLst>
        <pc:docMk/>
      </pc:docMkLst>
      <pc:sldChg chg="modTransition">
        <pc:chgData name="Maryam Deeni" userId="S::maryamdeeni@dvva.scot::8b64d91e-9a7c-4e83-9024-6ede121127b7" providerId="AD" clId="Web-{9FE3A5CF-245E-DD83-1951-EFB6F261D8AC}" dt="2026-09-01T14:37:41.664" v="4"/>
        <pc:sldMkLst>
          <pc:docMk/>
          <pc:sldMk cId="3540890608" sldId="264"/>
        </pc:sldMkLst>
      </pc:sldChg>
      <pc:sldChg chg="modSp">
        <pc:chgData name="Maryam Deeni" userId="S::maryamdeeni@dvva.scot::8b64d91e-9a7c-4e83-9024-6ede121127b7" providerId="AD" clId="Web-{9FE3A5CF-245E-DD83-1951-EFB6F261D8AC}" dt="2026-09-01T14:36:54.507" v="0" actId="14100"/>
        <pc:sldMkLst>
          <pc:docMk/>
          <pc:sldMk cId="2159826140" sldId="271"/>
        </pc:sldMkLst>
        <pc:spChg chg="mod">
          <ac:chgData name="Maryam Deeni" userId="S::maryamdeeni@dvva.scot::8b64d91e-9a7c-4e83-9024-6ede121127b7" providerId="AD" clId="Web-{9FE3A5CF-245E-DD83-1951-EFB6F261D8AC}" dt="2026-09-01T14:36:54.507" v="0" actId="14100"/>
          <ac:spMkLst>
            <pc:docMk/>
            <pc:sldMk cId="2159826140" sldId="271"/>
            <ac:spMk id="3" creationId="{C913EAA2-8415-47F2-15E5-2A097EBAE0CD}"/>
          </ac:spMkLst>
        </pc:spChg>
      </pc:sldChg>
      <pc:sldChg chg="modSp">
        <pc:chgData name="Maryam Deeni" userId="S::maryamdeeni@dvva.scot::8b64d91e-9a7c-4e83-9024-6ede121127b7" providerId="AD" clId="Web-{9FE3A5CF-245E-DD83-1951-EFB6F261D8AC}" dt="2026-09-01T14:37:07.834" v="1" actId="14100"/>
        <pc:sldMkLst>
          <pc:docMk/>
          <pc:sldMk cId="1105475130" sldId="275"/>
        </pc:sldMkLst>
        <pc:spChg chg="mod">
          <ac:chgData name="Maryam Deeni" userId="S::maryamdeeni@dvva.scot::8b64d91e-9a7c-4e83-9024-6ede121127b7" providerId="AD" clId="Web-{9FE3A5CF-245E-DD83-1951-EFB6F261D8AC}" dt="2026-09-01T14:37:07.834" v="1" actId="14100"/>
          <ac:spMkLst>
            <pc:docMk/>
            <pc:sldMk cId="1105475130" sldId="275"/>
            <ac:spMk id="5" creationId="{BE1239CC-5A88-3CAB-38DA-2D5F65C25862}"/>
          </ac:spMkLst>
        </pc:spChg>
      </pc:sldChg>
    </pc:docChg>
  </pc:docChgLst>
  <pc:docChgLst>
    <pc:chgData name="Emily Christie" userId="S::emilychristie@dvva.scot::61c11669-e966-4589-8223-40815f215af6" providerId="AD" clId="Web-{B3B36A4D-63D8-9A8B-BEE2-30E602B6B814}"/>
    <pc:docChg chg="modSld">
      <pc:chgData name="Emily Christie" userId="S::emilychristie@dvva.scot::61c11669-e966-4589-8223-40815f215af6" providerId="AD" clId="Web-{B3B36A4D-63D8-9A8B-BEE2-30E602B6B814}" dt="2026-08-20T08:51:52.295" v="178" actId="20577"/>
      <pc:docMkLst>
        <pc:docMk/>
      </pc:docMkLst>
      <pc:sldChg chg="modSp">
        <pc:chgData name="Emily Christie" userId="S::emilychristie@dvva.scot::61c11669-e966-4589-8223-40815f215af6" providerId="AD" clId="Web-{B3B36A4D-63D8-9A8B-BEE2-30E602B6B814}" dt="2026-08-20T08:51:52.295" v="178" actId="20577"/>
        <pc:sldMkLst>
          <pc:docMk/>
          <pc:sldMk cId="33779514" sldId="270"/>
        </pc:sldMkLst>
        <pc:spChg chg="mod">
          <ac:chgData name="Emily Christie" userId="S::emilychristie@dvva.scot::61c11669-e966-4589-8223-40815f215af6" providerId="AD" clId="Web-{B3B36A4D-63D8-9A8B-BEE2-30E602B6B814}" dt="2026-08-20T08:51:52.295" v="178" actId="20577"/>
          <ac:spMkLst>
            <pc:docMk/>
            <pc:sldMk cId="33779514" sldId="270"/>
            <ac:spMk id="3" creationId="{F61EAE20-C622-CFF2-D324-DFD823393894}"/>
          </ac:spMkLst>
        </pc:spChg>
      </pc:sldChg>
    </pc:docChg>
  </pc:docChgLst>
  <pc:docChgLst>
    <pc:chgData name="Emily Christie" userId="S::emilychristie@dvva.scot::61c11669-e966-4589-8223-40815f215af6" providerId="AD" clId="Web-{0E6CAE09-6241-BB99-03A7-C6E29F7D1B28}"/>
    <pc:docChg chg="modSld">
      <pc:chgData name="Emily Christie" userId="S::emilychristie@dvva.scot::61c11669-e966-4589-8223-40815f215af6" providerId="AD" clId="Web-{0E6CAE09-6241-BB99-03A7-C6E29F7D1B28}" dt="2026-08-31T13:20:11.713" v="67" actId="20577"/>
      <pc:docMkLst>
        <pc:docMk/>
      </pc:docMkLst>
      <pc:sldChg chg="modSp">
        <pc:chgData name="Emily Christie" userId="S::emilychristie@dvva.scot::61c11669-e966-4589-8223-40815f215af6" providerId="AD" clId="Web-{0E6CAE09-6241-BB99-03A7-C6E29F7D1B28}" dt="2026-08-31T13:20:11.713" v="67" actId="20577"/>
        <pc:sldMkLst>
          <pc:docMk/>
          <pc:sldMk cId="1838100786" sldId="269"/>
        </pc:sldMkLst>
        <pc:spChg chg="mod">
          <ac:chgData name="Emily Christie" userId="S::emilychristie@dvva.scot::61c11669-e966-4589-8223-40815f215af6" providerId="AD" clId="Web-{0E6CAE09-6241-BB99-03A7-C6E29F7D1B28}" dt="2026-08-31T13:20:11.713" v="67" actId="20577"/>
          <ac:spMkLst>
            <pc:docMk/>
            <pc:sldMk cId="1838100786" sldId="269"/>
            <ac:spMk id="8" creationId="{9AF75764-5470-5667-A897-83CC1EE6784A}"/>
          </ac:spMkLst>
        </pc:spChg>
      </pc:sldChg>
      <pc:sldChg chg="modSp">
        <pc:chgData name="Emily Christie" userId="S::emilychristie@dvva.scot::61c11669-e966-4589-8223-40815f215af6" providerId="AD" clId="Web-{0E6CAE09-6241-BB99-03A7-C6E29F7D1B28}" dt="2026-08-31T11:37:55.445" v="0" actId="20577"/>
        <pc:sldMkLst>
          <pc:docMk/>
          <pc:sldMk cId="1105475130" sldId="275"/>
        </pc:sldMkLst>
        <pc:spChg chg="mod">
          <ac:chgData name="Emily Christie" userId="S::emilychristie@dvva.scot::61c11669-e966-4589-8223-40815f215af6" providerId="AD" clId="Web-{0E6CAE09-6241-BB99-03A7-C6E29F7D1B28}" dt="2026-08-31T11:37:55.445" v="0" actId="20577"/>
          <ac:spMkLst>
            <pc:docMk/>
            <pc:sldMk cId="1105475130" sldId="275"/>
            <ac:spMk id="3" creationId="{4F7592B3-F5AC-27BF-D606-2835DB7DBDCD}"/>
          </ac:spMkLst>
        </pc:spChg>
      </pc:sldChg>
      <pc:sldChg chg="modSp">
        <pc:chgData name="Emily Christie" userId="S::emilychristie@dvva.scot::61c11669-e966-4589-8223-40815f215af6" providerId="AD" clId="Web-{0E6CAE09-6241-BB99-03A7-C6E29F7D1B28}" dt="2026-08-31T13:16:00.399" v="7" actId="20577"/>
        <pc:sldMkLst>
          <pc:docMk/>
          <pc:sldMk cId="2406723930" sldId="278"/>
        </pc:sldMkLst>
        <pc:spChg chg="mod">
          <ac:chgData name="Emily Christie" userId="S::emilychristie@dvva.scot::61c11669-e966-4589-8223-40815f215af6" providerId="AD" clId="Web-{0E6CAE09-6241-BB99-03A7-C6E29F7D1B28}" dt="2026-08-31T13:16:00.399" v="7" actId="20577"/>
          <ac:spMkLst>
            <pc:docMk/>
            <pc:sldMk cId="2406723930" sldId="278"/>
            <ac:spMk id="3" creationId="{BA417E36-8A06-2708-DC33-9CFD9F5F5C56}"/>
          </ac:spMkLst>
        </pc:spChg>
      </pc:sldChg>
    </pc:docChg>
  </pc:docChgLst>
  <pc:docChgLst>
    <pc:chgData name="Maryam Deeni" userId="S::maryamdeeni@dvva.scot::8b64d91e-9a7c-4e83-9024-6ede121127b7" providerId="AD" clId="Web-{11E9DEE3-35F2-AC7F-87AD-F5B095950BEE}"/>
    <pc:docChg chg="modSld">
      <pc:chgData name="Maryam Deeni" userId="S::maryamdeeni@dvva.scot::8b64d91e-9a7c-4e83-9024-6ede121127b7" providerId="AD" clId="Web-{11E9DEE3-35F2-AC7F-87AD-F5B095950BEE}" dt="2026-09-01T10:16:01.476" v="30" actId="20577"/>
      <pc:docMkLst>
        <pc:docMk/>
      </pc:docMkLst>
      <pc:sldChg chg="modSp">
        <pc:chgData name="Maryam Deeni" userId="S::maryamdeeni@dvva.scot::8b64d91e-9a7c-4e83-9024-6ede121127b7" providerId="AD" clId="Web-{11E9DEE3-35F2-AC7F-87AD-F5B095950BEE}" dt="2026-09-01T10:12:14.274" v="13" actId="20577"/>
        <pc:sldMkLst>
          <pc:docMk/>
          <pc:sldMk cId="3540890608" sldId="264"/>
        </pc:sldMkLst>
        <pc:spChg chg="mod">
          <ac:chgData name="Maryam Deeni" userId="S::maryamdeeni@dvva.scot::8b64d91e-9a7c-4e83-9024-6ede121127b7" providerId="AD" clId="Web-{11E9DEE3-35F2-AC7F-87AD-F5B095950BEE}" dt="2026-09-01T10:12:14.274" v="13" actId="20577"/>
          <ac:spMkLst>
            <pc:docMk/>
            <pc:sldMk cId="3540890608" sldId="264"/>
            <ac:spMk id="2" creationId="{2D4DC567-AF30-AA87-C269-28A61113A74A}"/>
          </ac:spMkLst>
        </pc:spChg>
      </pc:sldChg>
      <pc:sldChg chg="modSp">
        <pc:chgData name="Maryam Deeni" userId="S::maryamdeeni@dvva.scot::8b64d91e-9a7c-4e83-9024-6ede121127b7" providerId="AD" clId="Web-{11E9DEE3-35F2-AC7F-87AD-F5B095950BEE}" dt="2026-09-01T10:16:01.476" v="30" actId="20577"/>
        <pc:sldMkLst>
          <pc:docMk/>
          <pc:sldMk cId="1838100786" sldId="269"/>
        </pc:sldMkLst>
        <pc:spChg chg="mod">
          <ac:chgData name="Maryam Deeni" userId="S::maryamdeeni@dvva.scot::8b64d91e-9a7c-4e83-9024-6ede121127b7" providerId="AD" clId="Web-{11E9DEE3-35F2-AC7F-87AD-F5B095950BEE}" dt="2026-09-01T10:16:01.476" v="30" actId="20577"/>
          <ac:spMkLst>
            <pc:docMk/>
            <pc:sldMk cId="1838100786" sldId="269"/>
            <ac:spMk id="8" creationId="{9AF75764-5470-5667-A897-83CC1EE6784A}"/>
          </ac:spMkLst>
        </pc:spChg>
      </pc:sldChg>
      <pc:sldChg chg="modSp">
        <pc:chgData name="Maryam Deeni" userId="S::maryamdeeni@dvva.scot::8b64d91e-9a7c-4e83-9024-6ede121127b7" providerId="AD" clId="Web-{11E9DEE3-35F2-AC7F-87AD-F5B095950BEE}" dt="2026-09-01T10:15:15.317" v="26"/>
        <pc:sldMkLst>
          <pc:docMk/>
          <pc:sldMk cId="2159826140" sldId="271"/>
        </pc:sldMkLst>
        <pc:graphicFrameChg chg="mod modGraphic">
          <ac:chgData name="Maryam Deeni" userId="S::maryamdeeni@dvva.scot::8b64d91e-9a7c-4e83-9024-6ede121127b7" providerId="AD" clId="Web-{11E9DEE3-35F2-AC7F-87AD-F5B095950BEE}" dt="2026-09-01T10:15:15.317" v="26"/>
          <ac:graphicFrameMkLst>
            <pc:docMk/>
            <pc:sldMk cId="2159826140" sldId="271"/>
            <ac:graphicFrameMk id="8" creationId="{E2D1A359-716E-CB48-2574-953015E33C60}"/>
          </ac:graphicFrameMkLst>
        </pc:graphicFrameChg>
      </pc:sldChg>
      <pc:sldChg chg="modSp">
        <pc:chgData name="Maryam Deeni" userId="S::maryamdeeni@dvva.scot::8b64d91e-9a7c-4e83-9024-6ede121127b7" providerId="AD" clId="Web-{11E9DEE3-35F2-AC7F-87AD-F5B095950BEE}" dt="2026-09-01T10:14:06.891" v="14" actId="20577"/>
        <pc:sldMkLst>
          <pc:docMk/>
          <pc:sldMk cId="1105475130" sldId="275"/>
        </pc:sldMkLst>
        <pc:spChg chg="mod">
          <ac:chgData name="Maryam Deeni" userId="S::maryamdeeni@dvva.scot::8b64d91e-9a7c-4e83-9024-6ede121127b7" providerId="AD" clId="Web-{11E9DEE3-35F2-AC7F-87AD-F5B095950BEE}" dt="2026-09-01T10:14:06.891" v="14" actId="20577"/>
          <ac:spMkLst>
            <pc:docMk/>
            <pc:sldMk cId="1105475130" sldId="275"/>
            <ac:spMk id="3" creationId="{4F7592B3-F5AC-27BF-D606-2835DB7DBDCD}"/>
          </ac:spMkLst>
        </pc:spChg>
      </pc:sldChg>
    </pc:docChg>
  </pc:docChgLst>
  <pc:docChgLst>
    <pc:chgData name="Emily Christie" userId="S::emilychristie@dvva.scot::61c11669-e966-4589-8223-40815f215af6" providerId="AD" clId="Web-{6054D73D-2FBB-1329-D4E3-6EEA31B671DC}"/>
    <pc:docChg chg="addSld modSld">
      <pc:chgData name="Emily Christie" userId="S::emilychristie@dvva.scot::61c11669-e966-4589-8223-40815f215af6" providerId="AD" clId="Web-{6054D73D-2FBB-1329-D4E3-6EEA31B671DC}" dt="2026-08-19T14:43:08.962" v="341" actId="20577"/>
      <pc:docMkLst>
        <pc:docMk/>
      </pc:docMkLst>
      <pc:sldChg chg="modSp">
        <pc:chgData name="Emily Christie" userId="S::emilychristie@dvva.scot::61c11669-e966-4589-8223-40815f215af6" providerId="AD" clId="Web-{6054D73D-2FBB-1329-D4E3-6EEA31B671DC}" dt="2026-08-19T13:08:05.570" v="9" actId="20577"/>
        <pc:sldMkLst>
          <pc:docMk/>
          <pc:sldMk cId="3540890608" sldId="264"/>
        </pc:sldMkLst>
        <pc:spChg chg="mod">
          <ac:chgData name="Emily Christie" userId="S::emilychristie@dvva.scot::61c11669-e966-4589-8223-40815f215af6" providerId="AD" clId="Web-{6054D73D-2FBB-1329-D4E3-6EEA31B671DC}" dt="2026-08-19T13:08:05.570" v="9" actId="20577"/>
          <ac:spMkLst>
            <pc:docMk/>
            <pc:sldMk cId="3540890608" sldId="264"/>
            <ac:spMk id="2" creationId="{2D4DC567-AF30-AA87-C269-28A61113A74A}"/>
          </ac:spMkLst>
        </pc:spChg>
      </pc:sldChg>
      <pc:sldChg chg="modSp">
        <pc:chgData name="Emily Christie" userId="S::emilychristie@dvva.scot::61c11669-e966-4589-8223-40815f215af6" providerId="AD" clId="Web-{6054D73D-2FBB-1329-D4E3-6EEA31B671DC}" dt="2026-08-19T14:43:08.962" v="341" actId="20577"/>
        <pc:sldMkLst>
          <pc:docMk/>
          <pc:sldMk cId="33779514" sldId="270"/>
        </pc:sldMkLst>
        <pc:spChg chg="mod">
          <ac:chgData name="Emily Christie" userId="S::emilychristie@dvva.scot::61c11669-e966-4589-8223-40815f215af6" providerId="AD" clId="Web-{6054D73D-2FBB-1329-D4E3-6EEA31B671DC}" dt="2026-08-19T14:43:08.962" v="341" actId="20577"/>
          <ac:spMkLst>
            <pc:docMk/>
            <pc:sldMk cId="33779514" sldId="270"/>
            <ac:spMk id="3" creationId="{F61EAE20-C622-CFF2-D324-DFD823393894}"/>
          </ac:spMkLst>
        </pc:spChg>
      </pc:sldChg>
      <pc:sldChg chg="modSp">
        <pc:chgData name="Emily Christie" userId="S::emilychristie@dvva.scot::61c11669-e966-4589-8223-40815f215af6" providerId="AD" clId="Web-{6054D73D-2FBB-1329-D4E3-6EEA31B671DC}" dt="2026-08-19T11:40:02.952" v="5"/>
        <pc:sldMkLst>
          <pc:docMk/>
          <pc:sldMk cId="3036512343" sldId="274"/>
        </pc:sldMkLst>
        <pc:spChg chg="mod">
          <ac:chgData name="Emily Christie" userId="S::emilychristie@dvva.scot::61c11669-e966-4589-8223-40815f215af6" providerId="AD" clId="Web-{6054D73D-2FBB-1329-D4E3-6EEA31B671DC}" dt="2026-08-19T11:40:02.952" v="5"/>
          <ac:spMkLst>
            <pc:docMk/>
            <pc:sldMk cId="3036512343" sldId="274"/>
            <ac:spMk id="5" creationId="{4D866B1D-85EA-DFE3-3C7D-B15D8617093E}"/>
          </ac:spMkLst>
        </pc:spChg>
      </pc:sldChg>
      <pc:sldChg chg="modSp">
        <pc:chgData name="Emily Christie" userId="S::emilychristie@dvva.scot::61c11669-e966-4589-8223-40815f215af6" providerId="AD" clId="Web-{6054D73D-2FBB-1329-D4E3-6EEA31B671DC}" dt="2026-08-19T14:22:59.991" v="165" actId="20577"/>
        <pc:sldMkLst>
          <pc:docMk/>
          <pc:sldMk cId="1105475130" sldId="275"/>
        </pc:sldMkLst>
        <pc:spChg chg="mod">
          <ac:chgData name="Emily Christie" userId="S::emilychristie@dvva.scot::61c11669-e966-4589-8223-40815f215af6" providerId="AD" clId="Web-{6054D73D-2FBB-1329-D4E3-6EEA31B671DC}" dt="2026-08-19T14:22:59.991" v="165" actId="20577"/>
          <ac:spMkLst>
            <pc:docMk/>
            <pc:sldMk cId="1105475130" sldId="275"/>
            <ac:spMk id="2" creationId="{EB26FA29-A758-611C-3E69-AF35894CBA2E}"/>
          </ac:spMkLst>
        </pc:spChg>
        <pc:spChg chg="mod">
          <ac:chgData name="Emily Christie" userId="S::emilychristie@dvva.scot::61c11669-e966-4589-8223-40815f215af6" providerId="AD" clId="Web-{6054D73D-2FBB-1329-D4E3-6EEA31B671DC}" dt="2026-08-19T14:22:43.662" v="157" actId="1076"/>
          <ac:spMkLst>
            <pc:docMk/>
            <pc:sldMk cId="1105475130" sldId="275"/>
            <ac:spMk id="3" creationId="{4F7592B3-F5AC-27BF-D606-2835DB7DBDCD}"/>
          </ac:spMkLst>
        </pc:spChg>
        <pc:spChg chg="mod">
          <ac:chgData name="Emily Christie" userId="S::emilychristie@dvva.scot::61c11669-e966-4589-8223-40815f215af6" providerId="AD" clId="Web-{6054D73D-2FBB-1329-D4E3-6EEA31B671DC}" dt="2026-08-19T14:22:53.365" v="161" actId="20577"/>
          <ac:spMkLst>
            <pc:docMk/>
            <pc:sldMk cId="1105475130" sldId="275"/>
            <ac:spMk id="5" creationId="{BE1239CC-5A88-3CAB-38DA-2D5F65C25862}"/>
          </ac:spMkLst>
        </pc:spChg>
      </pc:sldChg>
      <pc:sldChg chg="modSp">
        <pc:chgData name="Emily Christie" userId="S::emilychristie@dvva.scot::61c11669-e966-4589-8223-40815f215af6" providerId="AD" clId="Web-{6054D73D-2FBB-1329-D4E3-6EEA31B671DC}" dt="2026-08-19T13:18:43.234" v="69" actId="20577"/>
        <pc:sldMkLst>
          <pc:docMk/>
          <pc:sldMk cId="80994562" sldId="276"/>
        </pc:sldMkLst>
        <pc:spChg chg="mod">
          <ac:chgData name="Emily Christie" userId="S::emilychristie@dvva.scot::61c11669-e966-4589-8223-40815f215af6" providerId="AD" clId="Web-{6054D73D-2FBB-1329-D4E3-6EEA31B671DC}" dt="2026-08-19T13:13:08.692" v="68" actId="20577"/>
          <ac:spMkLst>
            <pc:docMk/>
            <pc:sldMk cId="80994562" sldId="276"/>
            <ac:spMk id="3" creationId="{85D9AAF6-FDB7-E204-CDA4-858B862B743D}"/>
          </ac:spMkLst>
        </pc:spChg>
        <pc:spChg chg="mod">
          <ac:chgData name="Emily Christie" userId="S::emilychristie@dvva.scot::61c11669-e966-4589-8223-40815f215af6" providerId="AD" clId="Web-{6054D73D-2FBB-1329-D4E3-6EEA31B671DC}" dt="2026-08-19T13:18:43.234" v="69" actId="20577"/>
          <ac:spMkLst>
            <pc:docMk/>
            <pc:sldMk cId="80994562" sldId="276"/>
            <ac:spMk id="6" creationId="{2069DA7F-9B77-2EAE-95B9-51EF741D9011}"/>
          </ac:spMkLst>
        </pc:spChg>
      </pc:sldChg>
      <pc:sldChg chg="modSp add replId">
        <pc:chgData name="Emily Christie" userId="S::emilychristie@dvva.scot::61c11669-e966-4589-8223-40815f215af6" providerId="AD" clId="Web-{6054D73D-2FBB-1329-D4E3-6EEA31B671DC}" dt="2026-08-19T14:28:44.500" v="252" actId="14100"/>
        <pc:sldMkLst>
          <pc:docMk/>
          <pc:sldMk cId="2406723930" sldId="278"/>
        </pc:sldMkLst>
        <pc:spChg chg="mod">
          <ac:chgData name="Emily Christie" userId="S::emilychristie@dvva.scot::61c11669-e966-4589-8223-40815f215af6" providerId="AD" clId="Web-{6054D73D-2FBB-1329-D4E3-6EEA31B671DC}" dt="2026-08-19T14:27:24.233" v="233" actId="20577"/>
          <ac:spMkLst>
            <pc:docMk/>
            <pc:sldMk cId="2406723930" sldId="278"/>
            <ac:spMk id="2" creationId="{8990403C-9AB7-B19E-3FA9-0E2BFC4E29DF}"/>
          </ac:spMkLst>
        </pc:spChg>
        <pc:spChg chg="mod">
          <ac:chgData name="Emily Christie" userId="S::emilychristie@dvva.scot::61c11669-e966-4589-8223-40815f215af6" providerId="AD" clId="Web-{6054D73D-2FBB-1329-D4E3-6EEA31B671DC}" dt="2026-08-19T14:28:44.500" v="252" actId="14100"/>
          <ac:spMkLst>
            <pc:docMk/>
            <pc:sldMk cId="2406723930" sldId="278"/>
            <ac:spMk id="3" creationId="{BA417E36-8A06-2708-DC33-9CFD9F5F5C56}"/>
          </ac:spMkLst>
        </pc:spChg>
        <pc:spChg chg="mod">
          <ac:chgData name="Emily Christie" userId="S::emilychristie@dvva.scot::61c11669-e966-4589-8223-40815f215af6" providerId="AD" clId="Web-{6054D73D-2FBB-1329-D4E3-6EEA31B671DC}" dt="2026-08-19T14:28:29.563" v="249" actId="20577"/>
          <ac:spMkLst>
            <pc:docMk/>
            <pc:sldMk cId="2406723930" sldId="278"/>
            <ac:spMk id="5" creationId="{5CF53D90-FFB3-610C-B452-396020EA8E2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C2472F-B8D3-4C55-9F88-40BA8CB1EF6D}" type="datetimeFigureOut">
              <a:t>9/2/2026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C6D5B0-4201-4858-8DEC-FA77BEB99E88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8165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06E365-2D4C-09FA-B68A-64F498017E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E2A486-E42E-0E27-A66D-3FAAEEB98D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E7D472-7520-E16C-1B30-20A06F4E6B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Local partnerships can consider funding </a:t>
            </a:r>
            <a:r>
              <a:rPr lang="en-GB" err="1"/>
              <a:t>unconstituted</a:t>
            </a:r>
            <a:r>
              <a:rPr lang="en-GB"/>
              <a:t> groups, either by supporting them to become </a:t>
            </a:r>
            <a:endParaRPr lang="en-US"/>
          </a:p>
          <a:p>
            <a:r>
              <a:rPr lang="en-GB"/>
              <a:t>constituted, or by allowing a constituted entity (that meets criteria above) to hold a grant for the </a:t>
            </a:r>
            <a:r>
              <a:rPr lang="en-GB" err="1"/>
              <a:t>unconstituted</a:t>
            </a:r>
            <a:r>
              <a:rPr lang="en-GB"/>
              <a:t> group. The TSI as grant giver would require to be satisfied with arrangements in terms of assurance around monitoring and accountability of spend. use of a third sector host bank account </a:t>
            </a:r>
            <a:endParaRPr lang="en-GB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2F281E-4A15-A547-1B79-F367063FDA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6D5B0-4201-4858-8DEC-FA77BEB99E88}" type="slidenum"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0090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C7CCCE-1CEB-2DD9-B296-9E4ECC82FC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05530B-8E3F-73BF-6511-6CC84F5CEF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07B3D8-FB2B-3CAC-ECCD-B1098D7D78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Local partnerships can consider funding </a:t>
            </a:r>
            <a:r>
              <a:rPr lang="en-GB" err="1"/>
              <a:t>unconstituted</a:t>
            </a:r>
            <a:r>
              <a:rPr lang="en-GB"/>
              <a:t> groups, either by supporting them to become </a:t>
            </a:r>
            <a:endParaRPr lang="en-US"/>
          </a:p>
          <a:p>
            <a:r>
              <a:rPr lang="en-GB"/>
              <a:t>constituted, or by allowing a constituted entity (that meets criteria above) to hold a grant for the </a:t>
            </a:r>
            <a:r>
              <a:rPr lang="en-GB" err="1"/>
              <a:t>unconstituted</a:t>
            </a:r>
            <a:r>
              <a:rPr lang="en-GB"/>
              <a:t> group. The TSI as grant giver would require to be satisfied with arrangements in terms of assurance around monitoring and accountability of spend. use of a third sector host bank account </a:t>
            </a:r>
            <a:endParaRPr lang="en-GB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139A43-6AEA-14C5-9BBB-F098E9A311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6D5B0-4201-4858-8DEC-FA77BEB99E88}" type="slidenum"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61950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/>
              <a:t>Please ensure you meet the following criteria, if you do not, please do not submit an application. </a:t>
            </a:r>
            <a:r>
              <a:rPr lang="en-GB"/>
              <a:t>The Fund can support both existing and new projects. Projects funded through Year 1, Year 2 or 3 of the Fund are eligible to apply again but must demonstrate impact and learning from previous years and explain how they are developing and expanding the existing project; for example, increasing accessibility and reach to different groups. NB if awarded consecutively ineligible to apply again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6D5B0-4201-4858-8DEC-FA77BEB99E88}" type="slidenum">
              <a:rPr lang="en-GB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55631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Local partnerships can consider funding </a:t>
            </a:r>
            <a:r>
              <a:rPr lang="en-GB" err="1"/>
              <a:t>unconstituted</a:t>
            </a:r>
            <a:r>
              <a:rPr lang="en-GB"/>
              <a:t> groups, either by supporting them to become </a:t>
            </a:r>
            <a:endParaRPr lang="en-US"/>
          </a:p>
          <a:p>
            <a:r>
              <a:rPr lang="en-GB"/>
              <a:t>constituted, or by allowing a constituted entity (that meets criteria above) to hold a grant for the </a:t>
            </a:r>
            <a:r>
              <a:rPr lang="en-GB" err="1"/>
              <a:t>unconstituted</a:t>
            </a:r>
            <a:r>
              <a:rPr lang="en-GB"/>
              <a:t> group. The TSI as grant giver would require to be satisfied with arrangements in terms of assurance around monitoring and accountability of spend. use of a third sector host bank account </a:t>
            </a:r>
            <a:endParaRPr lang="en-GB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6D5B0-4201-4858-8DEC-FA77BEB99E88}" type="slidenum"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3059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B80E4E-6283-F546-CE4E-049EC40852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209EB7-B0C9-952B-7FA2-F0E01FFC0D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28DC05-44CF-E4FE-A380-845F8E6548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/>
              <a:t>Please ensure you meet the following criteria, if you do not, please do not submit an application. </a:t>
            </a:r>
            <a:r>
              <a:rPr lang="en-GB"/>
              <a:t>The Fund can support both existing and new projects. Projects funded through Year 1, Year 2 or 3 of the Fund are eligible to apply again but must demonstrate impact and learning from previous years and explain how they are developing and expanding the existing project; for example, increasing accessibility and reach to different groups. NB if awarded consecutively ineligible to apply again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229036-39C5-35AE-9905-B76163495E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6D5B0-4201-4858-8DEC-FA77BEB99E88}" type="slidenum">
              <a:rPr lang="en-GB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19864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scvo.scot/events-training/calendar/a1vP100000ZVw5CIAT/funding-fundamentals-creating-effective-corporate-partnerships" TargetMode="External"/><Relationship Id="rId3" Type="http://schemas.openxmlformats.org/officeDocument/2006/relationships/image" Target="../media/image4.jpeg"/><Relationship Id="rId7" Type="http://schemas.openxmlformats.org/officeDocument/2006/relationships/hyperlink" Target="https://scvo.scot/events-training/calendar/a1vP100000VhOhzIAF/meet-the-funder-with-easyfundraising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cvo.scot/events-training/calendar/a1vP100000VV4LdIAL/how-to-win-contracts-and-service-level-agreements" TargetMode="External"/><Relationship Id="rId5" Type="http://schemas.openxmlformats.org/officeDocument/2006/relationships/hyperlink" Target="https://scvo.scot/events-training/calendar?q=&amp;type=&amp;topic=funding-finance&amp;month=" TargetMode="External"/><Relationship Id="rId10" Type="http://schemas.openxmlformats.org/officeDocument/2006/relationships/hyperlink" Target="https://www.getgrants.org.uk/free-virtual-conference/" TargetMode="External"/><Relationship Id="rId4" Type="http://schemas.openxmlformats.org/officeDocument/2006/relationships/hyperlink" Target="mailto:funding@dvva.scot" TargetMode="External"/><Relationship Id="rId9" Type="http://schemas.openxmlformats.org/officeDocument/2006/relationships/hyperlink" Target="https://scvo.scot/policy/fair-funding-procurement/fair-funding?utm_source=ActiveCampaign&amp;utm_medium=email&amp;utm_content=Introducing%20SCVO%20s%20Fair%20Funding%20Resource&amp;utm_campaign=Fair%20Funding%20Launch%20%28Copy%29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vva.scot/our-work/#funding-development" TargetMode="External"/><Relationship Id="rId2" Type="http://schemas.openxmlformats.org/officeDocument/2006/relationships/hyperlink" Target="mailto:funding@dvva.scot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>
            <a:extLst>
              <a:ext uri="{FF2B5EF4-FFF2-40B4-BE49-F238E27FC236}">
                <a16:creationId xmlns:a16="http://schemas.microsoft.com/office/drawing/2014/main" id="{C1D588A2-274D-A220-46AA-714E5D7914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V="1">
            <a:off x="-4" y="-17529"/>
            <a:ext cx="7867777" cy="6875529"/>
            <a:chOff x="5171844" y="-11586"/>
            <a:chExt cx="7020159" cy="6869586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6726FBE-737C-6B6F-6A2C-D004369CB1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171848" y="-11580"/>
              <a:ext cx="7020152" cy="6869579"/>
            </a:xfrm>
            <a:prstGeom prst="rect">
              <a:avLst/>
            </a:prstGeom>
            <a:gradFill>
              <a:gsLst>
                <a:gs pos="7000">
                  <a:schemeClr val="accent2"/>
                </a:gs>
                <a:gs pos="100000">
                  <a:schemeClr val="accent5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758E92FE-A448-69AA-7A54-17EA794261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6351336" y="876304"/>
              <a:ext cx="5840664" cy="5981696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</a:schemeClr>
                </a:gs>
                <a:gs pos="60000">
                  <a:schemeClr val="accent5">
                    <a:lumMod val="60000"/>
                    <a:lumOff val="40000"/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97568351-2997-1C61-62AD-DAEB3CA355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171844" y="-11586"/>
              <a:ext cx="5171848" cy="6869586"/>
            </a:xfrm>
            <a:prstGeom prst="rect">
              <a:avLst/>
            </a:prstGeom>
            <a:gradFill flip="none" rotWithShape="1">
              <a:gsLst>
                <a:gs pos="3000">
                  <a:schemeClr val="accent2">
                    <a:alpha val="70000"/>
                  </a:schemeClr>
                </a:gs>
                <a:gs pos="42000">
                  <a:schemeClr val="accent2">
                    <a:alpha val="0"/>
                  </a:schemeClr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FF8EA780-FCE3-8519-D385-26CA278A87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6042356" y="708353"/>
              <a:ext cx="6869583" cy="5429710"/>
            </a:xfrm>
            <a:prstGeom prst="rect">
              <a:avLst/>
            </a:prstGeom>
            <a:gradFill>
              <a:gsLst>
                <a:gs pos="0">
                  <a:schemeClr val="accent5">
                    <a:alpha val="86000"/>
                  </a:schemeClr>
                </a:gs>
                <a:gs pos="57000">
                  <a:schemeClr val="accent2">
                    <a:alpha val="0"/>
                  </a:schemeClr>
                </a:gs>
              </a:gsLst>
              <a:lin ang="13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536180"/>
            <a:ext cx="5257800" cy="258281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GB" sz="4400" b="1">
                <a:solidFill>
                  <a:srgbClr val="FFFFFF"/>
                </a:solidFill>
              </a:rPr>
              <a:t>Communities Mental Health &amp; Wellbeing Fund for Adults: </a:t>
            </a:r>
            <a:br>
              <a:rPr lang="en-GB" sz="4400" b="1"/>
            </a:br>
            <a:r>
              <a:rPr lang="en-GB" sz="4400" b="1">
                <a:solidFill>
                  <a:srgbClr val="FFFFFF"/>
                </a:solidFill>
              </a:rPr>
              <a:t>2026 -2027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4189353"/>
            <a:ext cx="4320886" cy="133899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GB" sz="2000">
                <a:solidFill>
                  <a:srgbClr val="FFFFFF"/>
                </a:solidFill>
              </a:rPr>
              <a:t>Dundee City</a:t>
            </a:r>
          </a:p>
        </p:txBody>
      </p:sp>
      <p:pic>
        <p:nvPicPr>
          <p:cNvPr id="6" name="Picture 5" descr="A logo with blue and orange triangles&#10;&#10;AI-generated content may be incorrect.">
            <a:extLst>
              <a:ext uri="{FF2B5EF4-FFF2-40B4-BE49-F238E27FC236}">
                <a16:creationId xmlns:a16="http://schemas.microsoft.com/office/drawing/2014/main" id="{D8107ABF-114D-3AFB-ED28-4DC479D587E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64" t="6329" r="3435" b="10127"/>
          <a:stretch>
            <a:fillRect/>
          </a:stretch>
        </p:blipFill>
        <p:spPr>
          <a:xfrm>
            <a:off x="8671658" y="1330022"/>
            <a:ext cx="2514600" cy="105678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2ABDEB2-4D7A-0002-5DE7-0B0096E124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1658" y="4121426"/>
            <a:ext cx="2105026" cy="734354"/>
          </a:xfrm>
          <a:prstGeom prst="rect">
            <a:avLst/>
          </a:prstGeom>
        </p:spPr>
      </p:pic>
      <p:pic>
        <p:nvPicPr>
          <p:cNvPr id="5" name="Picture 4" descr="A black and grey logo&#10;&#10;AI-generated content may be incorrect.">
            <a:extLst>
              <a:ext uri="{FF2B5EF4-FFF2-40B4-BE49-F238E27FC236}">
                <a16:creationId xmlns:a16="http://schemas.microsoft.com/office/drawing/2014/main" id="{F6B55EBC-B876-0B69-BC90-34A757152A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1658" y="2931354"/>
            <a:ext cx="2743201" cy="493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C73C3-6014-2929-D239-373C31613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What to expect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F13F91C-0F0B-9BE4-F779-4D23F3DE0C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96675" y="6163469"/>
            <a:ext cx="695325" cy="69532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1A6A7B8-46DA-404C-31BA-3C4A2AFD52B0}"/>
              </a:ext>
            </a:extLst>
          </p:cNvPr>
          <p:cNvSpPr txBox="1"/>
          <p:nvPr/>
        </p:nvSpPr>
        <p:spPr>
          <a:xfrm>
            <a:off x="936171" y="1709056"/>
            <a:ext cx="10450285" cy="336303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GB" sz="2400"/>
              <a:t>Fund Background</a:t>
            </a:r>
            <a:endParaRPr lang="en-US" sz="2400"/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GB" sz="2400"/>
              <a:t>Local Priorities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GB" sz="2400"/>
              <a:t>Eligibility</a:t>
            </a:r>
            <a:endParaRPr lang="en-GB"/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GB" sz="2400"/>
              <a:t>Application Process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GB" sz="2400"/>
              <a:t>Application Support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GB" sz="2400"/>
              <a:t>Questions + FAQs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85280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ED3766-FC36-86D3-9019-5A126C0045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FF9D6D-9354-B895-C6BE-75E802B1E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175"/>
            <a:ext cx="3657600" cy="6850063"/>
          </a:xfrm>
          <a:solidFill>
            <a:srgbClr val="99227B"/>
          </a:solidFill>
          <a:ln>
            <a:noFill/>
          </a:ln>
        </p:spPr>
        <p:txBody>
          <a:bodyPr/>
          <a:lstStyle/>
          <a:p>
            <a:r>
              <a:rPr lang="en-GB" b="1">
                <a:solidFill>
                  <a:schemeClr val="bg1"/>
                </a:solidFill>
              </a:rPr>
              <a:t>Background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D24AB77-02FB-6E48-4451-A06B29CD52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96675" y="6163469"/>
            <a:ext cx="695325" cy="69532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D0A445D-832A-B5FF-2B54-C311AE672249}"/>
              </a:ext>
            </a:extLst>
          </p:cNvPr>
          <p:cNvSpPr/>
          <p:nvPr/>
        </p:nvSpPr>
        <p:spPr>
          <a:xfrm>
            <a:off x="3654468" y="0"/>
            <a:ext cx="3657600" cy="685800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GB" sz="4400" b="1"/>
              <a:t>Local Priorities</a:t>
            </a: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A756CAB-1F06-A616-7FE1-EB6BC10E8A28}"/>
              </a:ext>
            </a:extLst>
          </p:cNvPr>
          <p:cNvSpPr/>
          <p:nvPr/>
        </p:nvSpPr>
        <p:spPr>
          <a:xfrm>
            <a:off x="7216817" y="0"/>
            <a:ext cx="3657600" cy="6858000"/>
          </a:xfrm>
          <a:prstGeom prst="rect">
            <a:avLst/>
          </a:prstGeom>
          <a:solidFill>
            <a:srgbClr val="11A4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GB" sz="4400" b="1"/>
              <a:t>Eligibility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8951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1B7718-25BE-34CF-9B1F-2C4F330765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DC567-AF30-AA87-C269-28A61113A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175"/>
            <a:ext cx="7343775" cy="6850063"/>
          </a:xfrm>
          <a:solidFill>
            <a:srgbClr val="99227B"/>
          </a:solidFill>
          <a:ln>
            <a:noFill/>
          </a:ln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 b="1">
                <a:solidFill>
                  <a:schemeClr val="bg1"/>
                </a:solidFill>
              </a:rPr>
              <a:t>Background</a:t>
            </a:r>
            <a:br>
              <a:rPr lang="en-GB" sz="4800" b="1"/>
            </a:br>
            <a:r>
              <a:rPr lang="en-GB" sz="1800">
                <a:solidFill>
                  <a:schemeClr val="bg1"/>
                </a:solidFill>
                <a:latin typeface="Aptos"/>
                <a:ea typeface="Verdana"/>
                <a:cs typeface="+mj-lt"/>
              </a:rPr>
              <a:t>The Communities Mental Health and Wellbeing Fund for Adults (the Fund) was established in October 2021 and to date has distributed around £99 million to community initiatives supporting mental health and wellbeing across Scotland. Funding for the sixth year (£15 million) was announced in March 2025.</a:t>
            </a:r>
            <a:br>
              <a:rPr lang="en-GB" sz="1800">
                <a:latin typeface="Aptos"/>
                <a:ea typeface="Verdana"/>
                <a:cs typeface="+mj-lt"/>
              </a:rPr>
            </a:br>
            <a:endParaRPr lang="en-GB" sz="1800">
              <a:latin typeface="Aptos"/>
              <a:ea typeface="Verdana"/>
              <a:cs typeface="+mj-lt"/>
            </a:endParaRPr>
          </a:p>
          <a:p>
            <a:r>
              <a:rPr lang="en-GB" sz="1800" b="1">
                <a:solidFill>
                  <a:schemeClr val="bg1"/>
                </a:solidFill>
                <a:latin typeface="Aptos"/>
                <a:ea typeface="Verdana"/>
              </a:rPr>
              <a:t>***We are open to funding projects for 1 year***</a:t>
            </a:r>
            <a:br>
              <a:rPr lang="en-GB" sz="1800">
                <a:latin typeface="Aptos"/>
                <a:ea typeface="Verdana"/>
              </a:rPr>
            </a:br>
            <a:endParaRPr lang="en-GB" sz="1800">
              <a:solidFill>
                <a:schemeClr val="bg1"/>
              </a:solidFill>
              <a:latin typeface="Aptos"/>
              <a:ea typeface="Verdana"/>
            </a:endParaRPr>
          </a:p>
          <a:p>
            <a:r>
              <a:rPr lang="en-GB" sz="1800">
                <a:solidFill>
                  <a:schemeClr val="bg1"/>
                </a:solidFill>
                <a:latin typeface="Aptos"/>
                <a:ea typeface="Verdana"/>
              </a:rPr>
              <a:t>The Fund has a strong focus on prevention and early intervention and aims to support grass roots community groups in tackling mental health inequalities and addressing priority issues of:</a:t>
            </a:r>
            <a:br>
              <a:rPr lang="en-GB" sz="1800">
                <a:latin typeface="Aptos"/>
                <a:ea typeface="Verdana"/>
              </a:rPr>
            </a:br>
            <a:endParaRPr lang="en-GB" sz="1800">
              <a:solidFill>
                <a:schemeClr val="bg1"/>
              </a:solidFill>
              <a:latin typeface="Aptos"/>
              <a:ea typeface="Verdana"/>
            </a:endParaRPr>
          </a:p>
          <a:p>
            <a:r>
              <a:rPr lang="en-GB" sz="1800" b="1">
                <a:solidFill>
                  <a:schemeClr val="bg1"/>
                </a:solidFill>
                <a:latin typeface="Aptos"/>
                <a:ea typeface="Verdana"/>
              </a:rPr>
              <a:t>• social isolation and loneliness;</a:t>
            </a:r>
          </a:p>
          <a:p>
            <a:r>
              <a:rPr lang="en-GB" sz="1800" b="1">
                <a:solidFill>
                  <a:schemeClr val="bg1"/>
                </a:solidFill>
                <a:latin typeface="Aptos"/>
                <a:ea typeface="Verdana"/>
              </a:rPr>
              <a:t>• suicide prevention; and</a:t>
            </a:r>
          </a:p>
          <a:p>
            <a:r>
              <a:rPr lang="en-GB" sz="1800" b="1">
                <a:solidFill>
                  <a:schemeClr val="bg1"/>
                </a:solidFill>
                <a:latin typeface="Aptos"/>
                <a:ea typeface="Verdana"/>
              </a:rPr>
              <a:t>• tackling poverty and inequality.</a:t>
            </a:r>
            <a:br>
              <a:rPr lang="en-GB" sz="1800" b="1">
                <a:latin typeface="Aptos"/>
                <a:ea typeface="Verdana"/>
              </a:rPr>
            </a:br>
            <a:br>
              <a:rPr lang="en-GB" sz="1800" b="1">
                <a:latin typeface="Aptos"/>
                <a:ea typeface="Verdana"/>
              </a:rPr>
            </a:br>
            <a:r>
              <a:rPr lang="en-GB" sz="1800">
                <a:solidFill>
                  <a:schemeClr val="bg1"/>
                </a:solidFill>
                <a:latin typeface="Aptos"/>
                <a:ea typeface="Verdana"/>
              </a:rPr>
              <a:t>The Fund will continue to be delivered through a locally focused and co-ordinated approach via local partnership groups:</a:t>
            </a:r>
            <a:br>
              <a:rPr lang="en-GB" sz="1800">
                <a:latin typeface="Aptos"/>
                <a:ea typeface="Verdana"/>
              </a:rPr>
            </a:br>
            <a:br>
              <a:rPr lang="en-GB" sz="1800">
                <a:latin typeface="Aptos"/>
                <a:ea typeface="Verdana"/>
              </a:rPr>
            </a:br>
            <a:r>
              <a:rPr lang="en-GB" sz="1800" b="1">
                <a:solidFill>
                  <a:schemeClr val="bg1"/>
                </a:solidFill>
                <a:latin typeface="Aptos"/>
                <a:ea typeface="Verdana"/>
              </a:rPr>
              <a:t>TSI Dundee (formerly DVVA), External Funding (DCC), Dundee Partnership, DHSCP, Public Health, FORT, Suicide Prevention (DCC), Hope Point </a:t>
            </a:r>
          </a:p>
          <a:p>
            <a:endParaRPr lang="en-GB" sz="4800" b="1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5DE9CDC-11E7-FF3A-31AA-8CCBDE8C32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96675" y="6163469"/>
            <a:ext cx="695325" cy="69532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99CAFC0-B515-FE35-CFD9-01F808F9C87D}"/>
              </a:ext>
            </a:extLst>
          </p:cNvPr>
          <p:cNvSpPr/>
          <p:nvPr/>
        </p:nvSpPr>
        <p:spPr>
          <a:xfrm>
            <a:off x="7224908" y="0"/>
            <a:ext cx="2046627" cy="685800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endParaRPr lang="en-GB" sz="3200" b="1"/>
          </a:p>
          <a:p>
            <a:r>
              <a:rPr lang="en-GB" sz="3200" b="1"/>
              <a:t>Local</a:t>
            </a:r>
            <a:endParaRPr lang="en-GB" sz="3200">
              <a:solidFill>
                <a:srgbClr val="000000"/>
              </a:solidFill>
            </a:endParaRPr>
          </a:p>
          <a:p>
            <a:r>
              <a:rPr lang="en-GB" sz="3200" b="1"/>
              <a:t>Priorities</a:t>
            </a:r>
            <a:endParaRPr lang="en-GB" sz="3200">
              <a:solidFill>
                <a:srgbClr val="000000"/>
              </a:solidFill>
            </a:endParaRPr>
          </a:p>
          <a:p>
            <a:pPr algn="r"/>
            <a:endParaRPr lang="en-GB" sz="3200" b="1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EEAB24-EE17-5BBD-F91B-92D7CEE4078F}"/>
              </a:ext>
            </a:extLst>
          </p:cNvPr>
          <p:cNvSpPr/>
          <p:nvPr/>
        </p:nvSpPr>
        <p:spPr>
          <a:xfrm>
            <a:off x="9112292" y="0"/>
            <a:ext cx="1897823" cy="6858000"/>
          </a:xfrm>
          <a:prstGeom prst="rect">
            <a:avLst/>
          </a:prstGeom>
          <a:solidFill>
            <a:srgbClr val="11A4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/>
            <a:r>
              <a:rPr lang="en-GB" sz="3200" b="1"/>
              <a:t>Eligibility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06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38CECA-008D-DCDC-AEFF-8F44A33FD5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6FA29-A758-611C-3E69-AF35894CB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175"/>
            <a:ext cx="1881977" cy="6850063"/>
          </a:xfrm>
          <a:solidFill>
            <a:srgbClr val="99227B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z="2400" b="1">
                <a:solidFill>
                  <a:schemeClr val="bg1"/>
                </a:solidFill>
              </a:rPr>
              <a:t>Background</a:t>
            </a:r>
            <a:endParaRPr lang="en-US" sz="2400">
              <a:solidFill>
                <a:schemeClr val="bg1"/>
              </a:solidFill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28ECB04-5791-009F-FE7C-4F5EA1D537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496675" y="6163469"/>
            <a:ext cx="695325" cy="69532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F7592B3-F5AC-27BF-D606-2835DB7DBDCD}"/>
              </a:ext>
            </a:extLst>
          </p:cNvPr>
          <p:cNvSpPr/>
          <p:nvPr/>
        </p:nvSpPr>
        <p:spPr>
          <a:xfrm>
            <a:off x="1884289" y="0"/>
            <a:ext cx="8308972" cy="6843623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r>
              <a:rPr lang="en-GB" sz="4400" b="1"/>
              <a:t>Priorities</a:t>
            </a:r>
            <a:endParaRPr lang="en-US"/>
          </a:p>
          <a:p>
            <a:endParaRPr lang="en-GB" sz="1200" b="1">
              <a:solidFill>
                <a:schemeClr val="bg1"/>
              </a:solidFill>
            </a:endParaRPr>
          </a:p>
          <a:p>
            <a:r>
              <a:rPr lang="en-GB" sz="2000" u="sng">
                <a:solidFill>
                  <a:schemeClr val="bg1"/>
                </a:solidFill>
              </a:rPr>
              <a:t>National Guidance: </a:t>
            </a:r>
          </a:p>
          <a:p>
            <a:endParaRPr lang="en-GB" sz="2000">
              <a:solidFill>
                <a:schemeClr val="bg1"/>
              </a:solidFill>
            </a:endParaRPr>
          </a:p>
          <a:p>
            <a:r>
              <a:rPr lang="en-GB" sz="2000">
                <a:solidFill>
                  <a:schemeClr val="bg1"/>
                </a:solidFill>
              </a:rPr>
              <a:t>Support community-based initiatives that promote and develop good mental health and wellbeing and/or mitigate and protect against the impact of distress and mental ill health within the adult population (aged16 or over), with a particular focus on prevention and early intervention.</a:t>
            </a:r>
            <a:endParaRPr lang="en-US" sz="2000">
              <a:solidFill>
                <a:schemeClr val="bg1"/>
              </a:solidFill>
            </a:endParaRPr>
          </a:p>
          <a:p>
            <a:endParaRPr lang="en-GB" sz="2000">
              <a:solidFill>
                <a:srgbClr val="000000"/>
              </a:solidFill>
            </a:endParaRPr>
          </a:p>
          <a:p>
            <a:pPr marL="285750" indent="-285750">
              <a:buFont typeface="Arial,Sans-Serif"/>
              <a:buChar char="•"/>
            </a:pPr>
            <a:r>
              <a:rPr lang="en-GB" sz="2000">
                <a:solidFill>
                  <a:schemeClr val="bg1"/>
                </a:solidFill>
              </a:rPr>
              <a:t>Tackle mental health inequalities through supporting a range of ‘at risk’ groups.</a:t>
            </a:r>
          </a:p>
          <a:p>
            <a:pPr marL="285750" indent="-285750">
              <a:buFont typeface="Arial,Sans-Serif"/>
              <a:buChar char="•"/>
            </a:pPr>
            <a:r>
              <a:rPr lang="en-GB" sz="2000">
                <a:solidFill>
                  <a:schemeClr val="bg1"/>
                </a:solidFill>
              </a:rPr>
              <a:t>Address priority issues of social isolation and loneliness, suicide prevention and poverty and inequality with a particular emphasis on responding to the cost-of-living crisis and support to those facing socio-economic disadvantage. </a:t>
            </a:r>
          </a:p>
          <a:p>
            <a:pPr marL="285750" indent="-285750">
              <a:buFont typeface="Arial,Sans-Serif"/>
              <a:buChar char="•"/>
            </a:pPr>
            <a:r>
              <a:rPr lang="en-GB" sz="2000">
                <a:solidFill>
                  <a:schemeClr val="bg1"/>
                </a:solidFill>
              </a:rPr>
              <a:t>Support small ‘grass roots’ community groups and organisations to deliver such activities. [Eligibility section for more details]</a:t>
            </a:r>
          </a:p>
          <a:p>
            <a:pPr marL="285750" indent="-285750">
              <a:buFont typeface="Arial,Sans-Serif"/>
              <a:buChar char="•"/>
            </a:pPr>
            <a:r>
              <a:rPr lang="en-GB" sz="2000">
                <a:solidFill>
                  <a:schemeClr val="bg1"/>
                </a:solidFill>
              </a:rPr>
              <a:t>Provide opportunities for people to connect with each other, build trusted relationships and revitalise communities.</a:t>
            </a:r>
            <a:endParaRPr lang="en-US" sz="2000">
              <a:solidFill>
                <a:schemeClr val="bg1"/>
              </a:solidFill>
            </a:endParaRPr>
          </a:p>
          <a:p>
            <a:endParaRPr lang="en-GB">
              <a:solidFill>
                <a:schemeClr val="bg1"/>
              </a:solidFill>
              <a:ea typeface="+mn-lt"/>
              <a:cs typeface="+mn-lt"/>
            </a:endParaRPr>
          </a:p>
          <a:p>
            <a:pPr marL="285750" indent="-285750">
              <a:buFont typeface="Arial,Sans-Serif"/>
              <a:buChar char="•"/>
            </a:pPr>
            <a:endParaRPr lang="en-GB">
              <a:solidFill>
                <a:schemeClr val="bg1"/>
              </a:solidFill>
            </a:endParaRPr>
          </a:p>
          <a:p>
            <a:pPr marL="285750" indent="-285750">
              <a:buFont typeface="Arial,Sans-Serif"/>
              <a:buChar char="•"/>
            </a:pPr>
            <a:endParaRPr lang="en-GB">
              <a:solidFill>
                <a:srgbClr val="FFFFFF"/>
              </a:solidFill>
            </a:endParaRPr>
          </a:p>
          <a:p>
            <a:endParaRPr lang="en-GB" sz="1600">
              <a:solidFill>
                <a:srgbClr val="000000"/>
              </a:solidFill>
            </a:endParaRPr>
          </a:p>
          <a:p>
            <a:endParaRPr lang="en-GB" sz="4400" b="1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E1239CC-5A88-3CAB-38DA-2D5F65C25862}"/>
              </a:ext>
            </a:extLst>
          </p:cNvPr>
          <p:cNvSpPr/>
          <p:nvPr/>
        </p:nvSpPr>
        <p:spPr>
          <a:xfrm>
            <a:off x="10190042" y="0"/>
            <a:ext cx="2001931" cy="6853392"/>
          </a:xfrm>
          <a:prstGeom prst="rect">
            <a:avLst/>
          </a:prstGeom>
          <a:solidFill>
            <a:srgbClr val="11A4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/>
            <a:endParaRPr lang="en-GB" sz="3200" b="1"/>
          </a:p>
          <a:p>
            <a:pPr algn="r"/>
            <a:r>
              <a:rPr lang="en-GB" sz="3200" b="1"/>
              <a:t>Eligibility</a:t>
            </a:r>
            <a:endParaRPr lang="en-GB" sz="3200">
              <a:solidFill>
                <a:srgbClr val="000000"/>
              </a:solidFill>
            </a:endParaRPr>
          </a:p>
          <a:p>
            <a:pPr algn="r"/>
            <a:endParaRPr lang="en-GB" sz="2000" b="1"/>
          </a:p>
        </p:txBody>
      </p:sp>
    </p:spTree>
    <p:extLst>
      <p:ext uri="{BB962C8B-B14F-4D97-AF65-F5344CB8AC3E}">
        <p14:creationId xmlns:p14="http://schemas.microsoft.com/office/powerpoint/2010/main" val="11054751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23958-EDBE-1E0B-60BE-586A63DFCB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0403C-9AB7-B19E-3FA9-0E2BFC4E2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175"/>
            <a:ext cx="1599482" cy="6850063"/>
          </a:xfrm>
          <a:solidFill>
            <a:srgbClr val="99227B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z="2000" b="1">
                <a:solidFill>
                  <a:schemeClr val="bg1"/>
                </a:solidFill>
              </a:rPr>
              <a:t>Background</a:t>
            </a:r>
            <a:endParaRPr lang="en-US" sz="2000">
              <a:solidFill>
                <a:schemeClr val="bg1"/>
              </a:solidFill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3146CFA-D4A0-E7DE-1AF1-EE71F31349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496675" y="6163469"/>
            <a:ext cx="695325" cy="69532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A417E36-8A06-2708-DC33-9CFD9F5F5C56}"/>
              </a:ext>
            </a:extLst>
          </p:cNvPr>
          <p:cNvSpPr/>
          <p:nvPr/>
        </p:nvSpPr>
        <p:spPr>
          <a:xfrm>
            <a:off x="1591497" y="0"/>
            <a:ext cx="9558439" cy="685800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r>
              <a:rPr lang="en-GB" sz="4400" b="1"/>
              <a:t>Local Priorities</a:t>
            </a:r>
            <a:endParaRPr lang="en-US"/>
          </a:p>
          <a:p>
            <a:endParaRPr lang="en-GB" sz="600" b="1">
              <a:solidFill>
                <a:schemeClr val="bg1"/>
              </a:solidFill>
            </a:endParaRPr>
          </a:p>
          <a:p>
            <a:r>
              <a:rPr lang="en-GB" u="sng">
                <a:solidFill>
                  <a:schemeClr val="bg1"/>
                </a:solidFill>
                <a:ea typeface="+mn-lt"/>
                <a:cs typeface="+mn-lt"/>
              </a:rPr>
              <a:t>National Guidance: </a:t>
            </a:r>
          </a:p>
          <a:p>
            <a:r>
              <a:rPr lang="en-GB">
                <a:solidFill>
                  <a:schemeClr val="bg1"/>
                </a:solidFill>
                <a:ea typeface="+mn-lt"/>
                <a:cs typeface="+mn-lt"/>
              </a:rPr>
              <a:t>The Fund should be inclusive of the following priority ‘at risk’ groups: </a:t>
            </a:r>
            <a:br>
              <a:rPr lang="en-GB">
                <a:ea typeface="+mn-lt"/>
                <a:cs typeface="+mn-lt"/>
              </a:rPr>
            </a:br>
            <a:endParaRPr lang="en-GB">
              <a:solidFill>
                <a:schemeClr val="bg1"/>
              </a:solidFill>
            </a:endParaRPr>
          </a:p>
          <a:p>
            <a:r>
              <a:rPr lang="en-GB">
                <a:solidFill>
                  <a:schemeClr val="bg1"/>
                </a:solidFill>
                <a:ea typeface="+mn-lt"/>
                <a:cs typeface="+mn-lt"/>
              </a:rPr>
              <a:t>Women, particularly women experiencing gender based violence; people with a long term health condition or disability; people from a Minority Ethnic background; refugees and those with no recourse to public funds; people facing socio-economic disadvantage; people experiencing severe and multiple disadvantage; people with diagnosed mental illness; people affected by psychological trauma (including adverse childhood experiences); people who have experienced bereavement or loss; people disadvantaged by geographical location (particularly remote and rural areas); older people (aged 50 and above); people with neurological conditions or learning disabilities, and from neurodiverse communities; Lesbian, Gay, Bisexual and Transgender and Intersex (LGBTI) communities; and young people aged 16-24</a:t>
            </a:r>
            <a:endParaRPr lang="en-GB">
              <a:solidFill>
                <a:schemeClr val="bg1"/>
              </a:solidFill>
            </a:endParaRPr>
          </a:p>
          <a:p>
            <a:endParaRPr lang="en-GB">
              <a:solidFill>
                <a:schemeClr val="bg1"/>
              </a:solidFill>
              <a:ea typeface="+mn-lt"/>
              <a:cs typeface="+mn-lt"/>
            </a:endParaRPr>
          </a:p>
          <a:p>
            <a:r>
              <a:rPr lang="en-GB" u="sng">
                <a:solidFill>
                  <a:schemeClr val="bg1"/>
                </a:solidFill>
                <a:ea typeface="+mn-lt"/>
                <a:cs typeface="+mn-lt"/>
              </a:rPr>
              <a:t>Local Guidance: </a:t>
            </a:r>
          </a:p>
          <a:p>
            <a:r>
              <a:rPr lang="en-GB">
                <a:solidFill>
                  <a:schemeClr val="bg1"/>
                </a:solidFill>
                <a:ea typeface="+mn-lt"/>
                <a:cs typeface="+mn-lt"/>
              </a:rPr>
              <a:t>Groups which were identified by the Strategic Oversight Group as being priority groups in the local area are:  </a:t>
            </a:r>
            <a:endParaRPr lang="en-GB">
              <a:solidFill>
                <a:schemeClr val="bg1"/>
              </a:solidFill>
            </a:endParaRPr>
          </a:p>
          <a:p>
            <a:pPr>
              <a:buFont typeface="Arial"/>
              <a:buChar char="•"/>
            </a:pPr>
            <a:r>
              <a:rPr lang="en-GB">
                <a:solidFill>
                  <a:schemeClr val="bg1"/>
                </a:solidFill>
                <a:ea typeface="+mn-lt"/>
                <a:cs typeface="+mn-lt"/>
              </a:rPr>
              <a:t>Young men </a:t>
            </a:r>
            <a:endParaRPr lang="en-GB">
              <a:solidFill>
                <a:schemeClr val="bg1"/>
              </a:solidFill>
            </a:endParaRPr>
          </a:p>
          <a:p>
            <a:pPr>
              <a:buFont typeface="Arial"/>
              <a:buChar char="•"/>
            </a:pPr>
            <a:r>
              <a:rPr lang="en-GB">
                <a:solidFill>
                  <a:schemeClr val="bg1"/>
                </a:solidFill>
                <a:ea typeface="+mn-lt"/>
                <a:cs typeface="+mn-lt"/>
              </a:rPr>
              <a:t>LGBTQ+ young people transitioning from child to adult services </a:t>
            </a:r>
            <a:endParaRPr lang="en-GB">
              <a:solidFill>
                <a:schemeClr val="bg1"/>
              </a:solidFill>
            </a:endParaRPr>
          </a:p>
          <a:p>
            <a:pPr>
              <a:buFont typeface="Arial"/>
              <a:buChar char="•"/>
            </a:pPr>
            <a:r>
              <a:rPr lang="en-GB">
                <a:solidFill>
                  <a:schemeClr val="bg1"/>
                </a:solidFill>
                <a:ea typeface="+mn-lt"/>
                <a:cs typeface="+mn-lt"/>
              </a:rPr>
              <a:t>Communities affected by substance use </a:t>
            </a:r>
            <a:endParaRPr lang="en-GB">
              <a:solidFill>
                <a:schemeClr val="bg1"/>
              </a:solidFill>
            </a:endParaRPr>
          </a:p>
          <a:p>
            <a:pPr>
              <a:buFont typeface="Arial"/>
              <a:buChar char="•"/>
            </a:pPr>
            <a:r>
              <a:rPr lang="en-GB">
                <a:solidFill>
                  <a:schemeClr val="bg1"/>
                </a:solidFill>
                <a:ea typeface="+mn-lt"/>
                <a:cs typeface="+mn-lt"/>
              </a:rPr>
              <a:t>BAME communities </a:t>
            </a:r>
            <a:endParaRPr lang="en-GB">
              <a:solidFill>
                <a:schemeClr val="bg1"/>
              </a:solidFill>
            </a:endParaRPr>
          </a:p>
          <a:p>
            <a:pPr>
              <a:buFont typeface="Arial"/>
              <a:buChar char="•"/>
            </a:pPr>
            <a:r>
              <a:rPr lang="en-GB">
                <a:solidFill>
                  <a:schemeClr val="bg1"/>
                </a:solidFill>
                <a:ea typeface="+mn-lt"/>
                <a:cs typeface="+mn-lt"/>
              </a:rPr>
              <a:t>Those experiencing menopause and perimenopause </a:t>
            </a:r>
            <a:endParaRPr lang="en-GB">
              <a:solidFill>
                <a:schemeClr val="bg1"/>
              </a:solidFill>
            </a:endParaRPr>
          </a:p>
          <a:p>
            <a:pPr>
              <a:buFont typeface="Arial"/>
              <a:buChar char="•"/>
            </a:pPr>
            <a:r>
              <a:rPr lang="en-GB">
                <a:solidFill>
                  <a:schemeClr val="bg1"/>
                </a:solidFill>
                <a:ea typeface="+mn-lt"/>
                <a:cs typeface="+mn-lt"/>
              </a:rPr>
              <a:t>Neurodiverse communities </a:t>
            </a:r>
            <a:endParaRPr lang="en-GB">
              <a:solidFill>
                <a:schemeClr val="bg1"/>
              </a:solidFill>
            </a:endParaRPr>
          </a:p>
          <a:p>
            <a:pPr marL="285750" indent="-285750">
              <a:buFont typeface="Arial,Sans-Serif"/>
              <a:buChar char="•"/>
            </a:pPr>
            <a:endParaRPr lang="en-GB" sz="1100">
              <a:solidFill>
                <a:schemeClr val="bg1"/>
              </a:solidFill>
            </a:endParaRPr>
          </a:p>
          <a:p>
            <a:pPr marL="285750" indent="-285750">
              <a:buFont typeface="Arial,Sans-Serif"/>
              <a:buChar char="•"/>
            </a:pPr>
            <a:endParaRPr lang="en-GB">
              <a:solidFill>
                <a:srgbClr val="FFFFFF"/>
              </a:solidFill>
            </a:endParaRPr>
          </a:p>
          <a:p>
            <a:endParaRPr lang="en-GB" sz="1600">
              <a:solidFill>
                <a:srgbClr val="000000"/>
              </a:solidFill>
            </a:endParaRPr>
          </a:p>
          <a:p>
            <a:endParaRPr lang="en-GB" sz="4400" b="1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CF53D90-FFB3-610C-B452-396020EA8E2E}"/>
              </a:ext>
            </a:extLst>
          </p:cNvPr>
          <p:cNvSpPr/>
          <p:nvPr/>
        </p:nvSpPr>
        <p:spPr>
          <a:xfrm>
            <a:off x="11029921" y="0"/>
            <a:ext cx="1160996" cy="6858000"/>
          </a:xfrm>
          <a:prstGeom prst="rect">
            <a:avLst/>
          </a:prstGeom>
          <a:solidFill>
            <a:srgbClr val="11A4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/>
            <a:endParaRPr lang="en-GB" sz="3200" b="1"/>
          </a:p>
          <a:p>
            <a:pPr algn="r"/>
            <a:r>
              <a:rPr lang="en-GB" b="1"/>
              <a:t>Eligibility</a:t>
            </a:r>
            <a:endParaRPr lang="en-GB">
              <a:solidFill>
                <a:srgbClr val="000000"/>
              </a:solidFill>
            </a:endParaRPr>
          </a:p>
          <a:p>
            <a:pPr algn="r"/>
            <a:endParaRPr lang="en-GB" sz="2000" b="1"/>
          </a:p>
        </p:txBody>
      </p:sp>
    </p:spTree>
    <p:extLst>
      <p:ext uri="{BB962C8B-B14F-4D97-AF65-F5344CB8AC3E}">
        <p14:creationId xmlns:p14="http://schemas.microsoft.com/office/powerpoint/2010/main" val="24067239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AFBD20-7B94-BB6D-6351-5BE6FDA9CF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27960-5D65-5F52-E055-58B019632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175"/>
            <a:ext cx="2124226" cy="6850063"/>
          </a:xfrm>
          <a:solidFill>
            <a:srgbClr val="99227B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z="2900" b="1">
                <a:solidFill>
                  <a:schemeClr val="bg1"/>
                </a:solidFill>
              </a:rPr>
              <a:t>Background</a:t>
            </a:r>
            <a:endParaRPr lang="en-US">
              <a:solidFill>
                <a:schemeClr val="bg1"/>
              </a:solidFill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BD1AF82-07DF-F211-C1BE-0F587866E0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496675" y="6163469"/>
            <a:ext cx="695325" cy="69532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913EAA2-8415-47F2-15E5-2A097EBAE0CD}"/>
              </a:ext>
            </a:extLst>
          </p:cNvPr>
          <p:cNvSpPr/>
          <p:nvPr/>
        </p:nvSpPr>
        <p:spPr>
          <a:xfrm>
            <a:off x="2118182" y="0"/>
            <a:ext cx="1825522" cy="685800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GB" sz="2800" b="1"/>
              <a:t>Local Priorities</a:t>
            </a: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25C68EA-E441-DEE7-DF00-74B60ACE0FED}"/>
              </a:ext>
            </a:extLst>
          </p:cNvPr>
          <p:cNvSpPr/>
          <p:nvPr/>
        </p:nvSpPr>
        <p:spPr>
          <a:xfrm>
            <a:off x="3947585" y="0"/>
            <a:ext cx="7473171" cy="6858000"/>
          </a:xfrm>
          <a:prstGeom prst="rect">
            <a:avLst/>
          </a:prstGeom>
          <a:solidFill>
            <a:srgbClr val="11A4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r>
              <a:rPr lang="en-GB" sz="4400" b="1"/>
              <a:t>Eligibility</a:t>
            </a:r>
            <a:endParaRPr lang="en-US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E2D1A359-716E-CB48-2574-953015E33C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9877940"/>
              </p:ext>
            </p:extLst>
          </p:nvPr>
        </p:nvGraphicFramePr>
        <p:xfrm>
          <a:off x="4907207" y="1042634"/>
          <a:ext cx="6374492" cy="5462849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374492">
                  <a:extLst>
                    <a:ext uri="{9D8B030D-6E8A-4147-A177-3AD203B41FA5}">
                      <a16:colId xmlns:a16="http://schemas.microsoft.com/office/drawing/2014/main" val="1856016972"/>
                    </a:ext>
                  </a:extLst>
                </a:gridCol>
              </a:tblGrid>
              <a:tr h="1372724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GB" sz="1600" b="0" i="0" dirty="0">
                          <a:solidFill>
                            <a:srgbClr val="FFFFFF"/>
                          </a:solidFill>
                          <a:effectLst/>
                          <a:latin typeface="Aptos"/>
                        </a:rPr>
                        <a:t>Meet at least one of the outcomes </a:t>
                      </a:r>
                      <a:endParaRPr lang="en-US" sz="900" b="0" i="0" dirty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  <a:p>
                      <a:pPr marL="0" marR="0" indent="0" algn="l" rtl="0" fontAlgn="base">
                        <a:buNone/>
                      </a:pPr>
                      <a:r>
                        <a:rPr lang="en-GB" sz="1600" b="0" i="0" dirty="0">
                          <a:solidFill>
                            <a:srgbClr val="FFFFFF"/>
                          </a:solidFill>
                          <a:effectLst/>
                          <a:latin typeface="Aptos"/>
                        </a:rPr>
                        <a:t>• social isolation and loneliness </a:t>
                      </a:r>
                      <a:endParaRPr lang="en-US" sz="900" b="0" i="0" dirty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  <a:p>
                      <a:pPr marL="0" marR="0" indent="0" algn="l" rtl="0" fontAlgn="base">
                        <a:buNone/>
                      </a:pPr>
                      <a:r>
                        <a:rPr lang="en-GB" sz="1600" b="0" i="0" dirty="0">
                          <a:solidFill>
                            <a:srgbClr val="FFFFFF"/>
                          </a:solidFill>
                          <a:effectLst/>
                          <a:latin typeface="Aptos"/>
                        </a:rPr>
                        <a:t>• suicide prevention </a:t>
                      </a:r>
                      <a:endParaRPr lang="en-US" sz="900" b="0" i="0" dirty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  <a:p>
                      <a:pPr marL="0" marR="0" indent="0" algn="l" rtl="0" fontAlgn="base">
                        <a:buNone/>
                      </a:pPr>
                      <a:r>
                        <a:rPr lang="en-GB" sz="1600" b="0" i="0" dirty="0">
                          <a:solidFill>
                            <a:srgbClr val="FFFFFF"/>
                          </a:solidFill>
                          <a:effectLst/>
                          <a:latin typeface="Aptos"/>
                        </a:rPr>
                        <a:t>• tackling poverty and inequality </a:t>
                      </a:r>
                      <a:endParaRPr lang="en-US" sz="900" b="0" i="0" dirty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 marL="22670" marR="22670" marT="15545" marB="15545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9457825"/>
                  </a:ext>
                </a:extLst>
              </a:tr>
              <a:tr h="588308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GB" sz="1600" b="0" i="0" dirty="0">
                          <a:solidFill>
                            <a:srgbClr val="FFFFFF"/>
                          </a:solidFill>
                          <a:effectLst/>
                          <a:latin typeface="Aptos"/>
                        </a:rPr>
                        <a:t>The people who will benefit from your activity are adults (16+) who live in Dundee  </a:t>
                      </a:r>
                      <a:endParaRPr lang="en-US" sz="900" b="0" i="0" dirty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 marL="22670" marR="22670" marT="15545" marB="15545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132233"/>
                  </a:ext>
                </a:extLst>
              </a:tr>
              <a:tr h="336175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GB" sz="1600" b="0" i="0" dirty="0">
                          <a:solidFill>
                            <a:srgbClr val="FFFFFF"/>
                          </a:solidFill>
                          <a:effectLst/>
                          <a:latin typeface="Aptos"/>
                        </a:rPr>
                        <a:t>You are not duplicating services in your area </a:t>
                      </a:r>
                      <a:endParaRPr lang="en-US" sz="900" b="0" i="0" dirty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 marL="22670" marR="22670" marT="15545" marB="15545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593982"/>
                  </a:ext>
                </a:extLst>
              </a:tr>
              <a:tr h="588302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GB" sz="1600" b="0" i="0" dirty="0">
                          <a:solidFill>
                            <a:srgbClr val="FFFFFF"/>
                          </a:solidFill>
                          <a:effectLst/>
                          <a:latin typeface="Aptos"/>
                        </a:rPr>
                        <a:t>Have a fully completed form with all relevant accompanying documents </a:t>
                      </a:r>
                      <a:endParaRPr lang="en-US" sz="900" b="0" i="0" dirty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 marL="22670" marR="22670" marT="15545" marB="15545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0023845"/>
                  </a:ext>
                </a:extLst>
              </a:tr>
              <a:tr h="336175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GB" sz="1600" b="0" i="0" dirty="0">
                          <a:solidFill>
                            <a:srgbClr val="FFFFFF"/>
                          </a:solidFill>
                          <a:effectLst/>
                          <a:latin typeface="Aptos"/>
                        </a:rPr>
                        <a:t>You have a gross income of less than £1 Million </a:t>
                      </a:r>
                      <a:endParaRPr lang="en-US" sz="900" b="0" i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22670" marR="22670" marT="15545" marB="15545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6502741"/>
                  </a:ext>
                </a:extLst>
              </a:tr>
              <a:tr h="644338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GB" sz="1600" b="0" i="0" dirty="0">
                          <a:solidFill>
                            <a:srgbClr val="FFFFFF"/>
                          </a:solidFill>
                          <a:effectLst/>
                          <a:latin typeface="Aptos"/>
                        </a:rPr>
                        <a:t>Have an independent bank account</a:t>
                      </a:r>
                      <a:endParaRPr lang="en-US" sz="900" b="0" i="0" dirty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 marL="22670" marR="22670" marT="15545" marB="15545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0153582"/>
                  </a:ext>
                </a:extLst>
              </a:tr>
              <a:tr h="336175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GB" sz="1600" b="0" i="0" dirty="0">
                          <a:solidFill>
                            <a:srgbClr val="FFFFFF"/>
                          </a:solidFill>
                          <a:effectLst/>
                          <a:latin typeface="Aptos"/>
                        </a:rPr>
                        <a:t>Have a constitution or set of rules  </a:t>
                      </a:r>
                      <a:endParaRPr lang="en-US" sz="900" b="0" i="0" dirty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 marL="22670" marR="22670" marT="15545" marB="15545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7776648"/>
                  </a:ext>
                </a:extLst>
              </a:tr>
              <a:tr h="336175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GB" sz="1600" b="0" i="0" dirty="0">
                          <a:solidFill>
                            <a:srgbClr val="FFFFFF"/>
                          </a:solidFill>
                          <a:effectLst/>
                          <a:latin typeface="Aptos"/>
                        </a:rPr>
                        <a:t>Have an up-to-date year end of accounts</a:t>
                      </a:r>
                      <a:r>
                        <a:rPr lang="en-GB" sz="1600" b="1" i="0" dirty="0">
                          <a:solidFill>
                            <a:srgbClr val="FFFFFF"/>
                          </a:solidFill>
                          <a:effectLst/>
                          <a:latin typeface="Aptos"/>
                        </a:rPr>
                        <a:t>*</a:t>
                      </a:r>
                      <a:r>
                        <a:rPr lang="en-GB" sz="1600" b="0" i="0" dirty="0">
                          <a:solidFill>
                            <a:srgbClr val="FFFFFF"/>
                          </a:solidFill>
                          <a:effectLst/>
                          <a:latin typeface="Aptos"/>
                        </a:rPr>
                        <a:t> </a:t>
                      </a:r>
                      <a:endParaRPr lang="en-US" sz="900" b="0" i="0" dirty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 marL="22670" marR="22670" marT="15545" marB="15545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3524014"/>
                  </a:ext>
                </a:extLst>
              </a:tr>
              <a:tr h="588302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GB" sz="1600" b="0" i="0" dirty="0">
                          <a:solidFill>
                            <a:srgbClr val="FFFFFF"/>
                          </a:solidFill>
                          <a:effectLst/>
                          <a:latin typeface="Aptos"/>
                        </a:rPr>
                        <a:t>Be a Dundee based community group/charity/social enterprise/ other third sector organisation  </a:t>
                      </a:r>
                      <a:endParaRPr lang="en-US" sz="900" b="0" i="0" dirty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 marL="22670" marR="22670" marT="15545" marB="15545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6410842"/>
                  </a:ext>
                </a:extLst>
              </a:tr>
              <a:tr h="336175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GB" sz="1600" b="0" i="0" dirty="0">
                          <a:solidFill>
                            <a:srgbClr val="FFFFFF"/>
                          </a:solidFill>
                          <a:effectLst/>
                          <a:latin typeface="Aptos"/>
                        </a:rPr>
                        <a:t>Complete Expression of Interest</a:t>
                      </a:r>
                      <a:endParaRPr lang="en-US" sz="900" b="0" i="0" dirty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 marL="22660" marR="22660" marT="15545" marB="15545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96198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98261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B56650-9DB4-E50F-9435-3DC5A7217D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12B05-BB6C-03AF-2797-0FE9170C1B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175"/>
            <a:ext cx="3657600" cy="6850063"/>
          </a:xfrm>
          <a:solidFill>
            <a:srgbClr val="99227B"/>
          </a:solidFill>
          <a:ln>
            <a:noFill/>
          </a:ln>
        </p:spPr>
        <p:txBody>
          <a:bodyPr/>
          <a:lstStyle/>
          <a:p>
            <a:r>
              <a:rPr lang="en-GB" b="1">
                <a:solidFill>
                  <a:schemeClr val="bg1"/>
                </a:solidFill>
              </a:rPr>
              <a:t>Application Process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F3CF72D-B673-5684-708C-5C36CE7207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96675" y="6163469"/>
            <a:ext cx="695325" cy="69532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6A20C5F-BFF3-D56E-A98B-BD60B209241F}"/>
              </a:ext>
            </a:extLst>
          </p:cNvPr>
          <p:cNvSpPr/>
          <p:nvPr/>
        </p:nvSpPr>
        <p:spPr>
          <a:xfrm>
            <a:off x="3654468" y="0"/>
            <a:ext cx="3657600" cy="685800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GB" sz="4400" b="1"/>
              <a:t>Application Support</a:t>
            </a: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3917E0-00C8-E3F0-C483-E35DCC6D7A44}"/>
              </a:ext>
            </a:extLst>
          </p:cNvPr>
          <p:cNvSpPr/>
          <p:nvPr/>
        </p:nvSpPr>
        <p:spPr>
          <a:xfrm>
            <a:off x="7216817" y="0"/>
            <a:ext cx="3657600" cy="6858000"/>
          </a:xfrm>
          <a:prstGeom prst="rect">
            <a:avLst/>
          </a:prstGeom>
          <a:solidFill>
            <a:srgbClr val="11A4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GB" sz="4400" b="1"/>
              <a:t>FAQs</a:t>
            </a:r>
          </a:p>
        </p:txBody>
      </p:sp>
    </p:spTree>
    <p:extLst>
      <p:ext uri="{BB962C8B-B14F-4D97-AF65-F5344CB8AC3E}">
        <p14:creationId xmlns:p14="http://schemas.microsoft.com/office/powerpoint/2010/main" val="39663135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5A73B8-41CC-CEF2-D0D8-AB8B6B4C7D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E4AD8-9466-E8E8-5E7C-9423099EB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175"/>
            <a:ext cx="7343775" cy="6850063"/>
          </a:xfrm>
          <a:solidFill>
            <a:srgbClr val="99227B"/>
          </a:solidFill>
          <a:ln>
            <a:noFill/>
          </a:ln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b="1">
                <a:solidFill>
                  <a:schemeClr val="bg1"/>
                </a:solidFill>
              </a:rPr>
              <a:t>Application Process</a:t>
            </a:r>
            <a:endParaRPr lang="en-US">
              <a:solidFill>
                <a:schemeClr val="bg1"/>
              </a:solidFill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60F0141-7FE5-1F3C-F150-296C9E393E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96675" y="6163469"/>
            <a:ext cx="695325" cy="69532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C3F8E38-FD3A-2B4B-EE5A-541947BBA460}"/>
              </a:ext>
            </a:extLst>
          </p:cNvPr>
          <p:cNvSpPr/>
          <p:nvPr/>
        </p:nvSpPr>
        <p:spPr>
          <a:xfrm>
            <a:off x="7350168" y="0"/>
            <a:ext cx="2109848" cy="685800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/>
            <a:r>
              <a:rPr lang="en-GB" sz="2900" b="1"/>
              <a:t>Application Support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8145780-FD11-FD1B-F060-46922846F0C1}"/>
              </a:ext>
            </a:extLst>
          </p:cNvPr>
          <p:cNvSpPr/>
          <p:nvPr/>
        </p:nvSpPr>
        <p:spPr>
          <a:xfrm>
            <a:off x="9471725" y="0"/>
            <a:ext cx="2064049" cy="6858000"/>
          </a:xfrm>
          <a:prstGeom prst="rect">
            <a:avLst/>
          </a:prstGeom>
          <a:solidFill>
            <a:srgbClr val="11A4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/>
            <a:r>
              <a:rPr lang="en-GB" sz="2800" b="1"/>
              <a:t>FAQs</a:t>
            </a:r>
            <a:endParaRPr lang="en-US" sz="28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F75764-5470-5667-A897-83CC1EE6784A}"/>
              </a:ext>
            </a:extLst>
          </p:cNvPr>
          <p:cNvSpPr txBox="1"/>
          <p:nvPr/>
        </p:nvSpPr>
        <p:spPr>
          <a:xfrm>
            <a:off x="305185" y="1710307"/>
            <a:ext cx="6745110" cy="406265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1"/>
            <a:r>
              <a:rPr lang="en-GB" sz="1600" b="1">
                <a:solidFill>
                  <a:schemeClr val="bg1"/>
                </a:solidFill>
                <a:latin typeface="Verdana"/>
                <a:ea typeface="Verdana"/>
              </a:rPr>
              <a:t>***THE FUND OPENS MONDAY 7th SEPTEMBER***</a:t>
            </a:r>
          </a:p>
          <a:p>
            <a:pPr lvl="1"/>
            <a:endParaRPr lang="en-GB" sz="1600" b="1">
              <a:solidFill>
                <a:schemeClr val="bg1"/>
              </a:solidFill>
              <a:latin typeface="Verdana"/>
              <a:ea typeface="Verdana"/>
            </a:endParaRPr>
          </a:p>
          <a:p>
            <a:pPr lvl="1"/>
            <a:r>
              <a:rPr lang="en-GB" sz="1600" b="1">
                <a:solidFill>
                  <a:schemeClr val="bg1"/>
                </a:solidFill>
                <a:latin typeface="Verdana"/>
                <a:ea typeface="Verdana"/>
              </a:rPr>
              <a:t>All funds will be distributed by end of March 2027.</a:t>
            </a:r>
          </a:p>
          <a:p>
            <a:pPr lvl="1"/>
            <a:endParaRPr lang="en-GB" sz="1600" b="1">
              <a:solidFill>
                <a:schemeClr val="bg1"/>
              </a:solidFill>
              <a:latin typeface="Verdana"/>
              <a:ea typeface="Verdana"/>
            </a:endParaRPr>
          </a:p>
          <a:p>
            <a:pPr lvl="1"/>
            <a:endParaRPr lang="en-GB" sz="1600" b="1">
              <a:solidFill>
                <a:schemeClr val="bg1"/>
              </a:solidFill>
              <a:latin typeface="Verdana"/>
              <a:ea typeface="Verdana"/>
            </a:endParaRPr>
          </a:p>
          <a:p>
            <a:pPr marL="628650" lvl="1" indent="-171450">
              <a:buFont typeface="Arial"/>
              <a:buChar char="•"/>
            </a:pPr>
            <a:r>
              <a:rPr lang="en-GB" sz="1600" b="1">
                <a:solidFill>
                  <a:schemeClr val="bg1"/>
                </a:solidFill>
                <a:latin typeface="Verdana"/>
                <a:ea typeface="Verdana"/>
              </a:rPr>
              <a:t>Stage 1:</a:t>
            </a:r>
            <a:r>
              <a:rPr lang="en-GB" sz="1600">
                <a:solidFill>
                  <a:schemeClr val="bg1"/>
                </a:solidFill>
                <a:latin typeface="Verdana"/>
                <a:ea typeface="Verdana"/>
              </a:rPr>
              <a:t> Expression of interest</a:t>
            </a:r>
            <a:br>
              <a:rPr lang="en-GB" sz="1600">
                <a:latin typeface="Verdana"/>
                <a:ea typeface="Verdana"/>
              </a:rPr>
            </a:br>
            <a:endParaRPr lang="en-US" sz="1600">
              <a:solidFill>
                <a:schemeClr val="bg1"/>
              </a:solidFill>
            </a:endParaRPr>
          </a:p>
          <a:p>
            <a:pPr marL="628650" lvl="1" indent="-171450">
              <a:buFont typeface="Arial"/>
              <a:buChar char="•"/>
            </a:pPr>
            <a:r>
              <a:rPr lang="en-GB" sz="1600" b="1">
                <a:solidFill>
                  <a:schemeClr val="bg1"/>
                </a:solidFill>
                <a:latin typeface="Verdana"/>
                <a:ea typeface="Verdana"/>
              </a:rPr>
              <a:t>Stage 2:</a:t>
            </a:r>
            <a:r>
              <a:rPr lang="en-GB" sz="1600">
                <a:solidFill>
                  <a:schemeClr val="bg1"/>
                </a:solidFill>
                <a:latin typeface="Verdana"/>
                <a:ea typeface="Verdana"/>
              </a:rPr>
              <a:t> Pre-application shifting process </a:t>
            </a:r>
            <a:br>
              <a:rPr lang="en-GB" sz="1600">
                <a:latin typeface="Verdana"/>
                <a:ea typeface="Verdana"/>
              </a:rPr>
            </a:br>
            <a:endParaRPr lang="en-GB" sz="1600">
              <a:solidFill>
                <a:schemeClr val="bg1"/>
              </a:solidFill>
            </a:endParaRPr>
          </a:p>
          <a:p>
            <a:pPr marL="628650" lvl="1" indent="-171450">
              <a:buFont typeface="Arial"/>
              <a:buChar char="•"/>
            </a:pPr>
            <a:r>
              <a:rPr lang="en-GB" sz="1600" b="1">
                <a:solidFill>
                  <a:schemeClr val="bg1"/>
                </a:solidFill>
                <a:latin typeface="Verdana"/>
                <a:ea typeface="Verdana"/>
              </a:rPr>
              <a:t>Stage 3:</a:t>
            </a:r>
            <a:r>
              <a:rPr lang="en-GB" sz="1600">
                <a:solidFill>
                  <a:schemeClr val="bg1"/>
                </a:solidFill>
                <a:latin typeface="Verdana"/>
                <a:ea typeface="Verdana"/>
              </a:rPr>
              <a:t> Invitation to complete application </a:t>
            </a:r>
            <a:br>
              <a:rPr lang="en-GB" sz="1600">
                <a:latin typeface="Verdana"/>
                <a:ea typeface="Verdana"/>
              </a:rPr>
            </a:br>
            <a:endParaRPr lang="en-GB" sz="1600">
              <a:solidFill>
                <a:schemeClr val="bg1"/>
              </a:solidFill>
              <a:latin typeface="Verdana"/>
              <a:ea typeface="Verdana"/>
            </a:endParaRPr>
          </a:p>
          <a:p>
            <a:pPr marL="628650" lvl="1" indent="-171450">
              <a:buFont typeface="Arial"/>
              <a:buChar char="•"/>
            </a:pPr>
            <a:r>
              <a:rPr lang="en-GB" sz="1600" b="1">
                <a:solidFill>
                  <a:schemeClr val="bg1"/>
                </a:solidFill>
                <a:latin typeface="Verdana"/>
                <a:ea typeface="Verdana"/>
              </a:rPr>
              <a:t>Stage 4: </a:t>
            </a:r>
            <a:r>
              <a:rPr lang="en-GB" sz="1600">
                <a:solidFill>
                  <a:schemeClr val="bg1"/>
                </a:solidFill>
                <a:latin typeface="Verdana"/>
                <a:ea typeface="Verdana"/>
              </a:rPr>
              <a:t>Panel review &amp; assessment (including 5-10 minute meeting with the Panel)</a:t>
            </a:r>
            <a:br>
              <a:rPr lang="en-GB" sz="1600">
                <a:latin typeface="Verdana"/>
                <a:ea typeface="Verdana"/>
              </a:rPr>
            </a:br>
            <a:endParaRPr lang="en-GB" sz="1600">
              <a:solidFill>
                <a:schemeClr val="bg1"/>
              </a:solidFill>
              <a:latin typeface="Verdana"/>
              <a:ea typeface="Verdana"/>
            </a:endParaRPr>
          </a:p>
          <a:p>
            <a:pPr marL="628650" lvl="1" indent="-171450">
              <a:buFont typeface="Arial"/>
              <a:buChar char="•"/>
            </a:pPr>
            <a:r>
              <a:rPr lang="en-GB" sz="1600" b="1">
                <a:solidFill>
                  <a:schemeClr val="bg1"/>
                </a:solidFill>
                <a:latin typeface="Verdana"/>
                <a:ea typeface="Verdana"/>
              </a:rPr>
              <a:t>Stage 5: </a:t>
            </a:r>
            <a:r>
              <a:rPr lang="en-GB" sz="1600">
                <a:solidFill>
                  <a:schemeClr val="bg1"/>
                </a:solidFill>
                <a:latin typeface="Verdana"/>
                <a:ea typeface="Verdana"/>
              </a:rPr>
              <a:t>Application outcome (award or rejection) </a:t>
            </a:r>
          </a:p>
          <a:p>
            <a:pPr algn="l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81007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7F6406-0CFB-4250-6B51-FB84239885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D13ED-9714-F130-505D-1D9699541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175"/>
            <a:ext cx="1994830" cy="6850063"/>
          </a:xfrm>
          <a:solidFill>
            <a:srgbClr val="99227B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z="2900" b="1">
                <a:solidFill>
                  <a:schemeClr val="bg1"/>
                </a:solidFill>
              </a:rPr>
              <a:t>Application Process</a:t>
            </a:r>
            <a:endParaRPr lang="en-GB" sz="2900" b="1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1774E13-950A-5044-D613-99725FF915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496675" y="6163469"/>
            <a:ext cx="695325" cy="69532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61EAE20-C622-CFF2-D324-DFD823393894}"/>
              </a:ext>
            </a:extLst>
          </p:cNvPr>
          <p:cNvSpPr/>
          <p:nvPr/>
        </p:nvSpPr>
        <p:spPr>
          <a:xfrm>
            <a:off x="1969801" y="0"/>
            <a:ext cx="7145159" cy="685800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r>
              <a:rPr lang="en-GB" sz="4400" b="1"/>
              <a:t>Application Support</a:t>
            </a:r>
            <a:endParaRPr lang="en-US"/>
          </a:p>
          <a:p>
            <a:endParaRPr lang="en-GB" sz="1050" b="1"/>
          </a:p>
          <a:p>
            <a:pPr marL="457200" indent="-457200">
              <a:buFont typeface="Arial,Sans-Serif"/>
              <a:buChar char="•"/>
            </a:pPr>
            <a:r>
              <a:rPr lang="en-GB" sz="2000">
                <a:solidFill>
                  <a:schemeClr val="bg1"/>
                </a:solidFill>
                <a:latin typeface="Aptos Display"/>
              </a:rPr>
              <a:t>Email </a:t>
            </a:r>
            <a:r>
              <a:rPr lang="en-GB" sz="2000">
                <a:solidFill>
                  <a:schemeClr val="bg1"/>
                </a:solidFill>
                <a:latin typeface="Aptos Display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funding@dvva.scot</a:t>
            </a:r>
            <a:r>
              <a:rPr lang="en-GB" sz="2000">
                <a:solidFill>
                  <a:schemeClr val="bg1"/>
                </a:solidFill>
                <a:latin typeface="Aptos Display"/>
              </a:rPr>
              <a:t> with any queries</a:t>
            </a:r>
          </a:p>
          <a:p>
            <a:pPr marL="457200" indent="-457200">
              <a:buFont typeface="Arial,Sans-Serif"/>
              <a:buChar char="•"/>
            </a:pPr>
            <a:endParaRPr lang="en-GB" sz="2000">
              <a:solidFill>
                <a:schemeClr val="bg1"/>
              </a:solidFill>
              <a:latin typeface="Aptos Display"/>
            </a:endParaRPr>
          </a:p>
          <a:p>
            <a:pPr>
              <a:buFont typeface="Arial"/>
              <a:buChar char="•"/>
            </a:pPr>
            <a:r>
              <a:rPr lang="en-GB" sz="2000">
                <a:solidFill>
                  <a:schemeClr val="bg1"/>
                </a:solidFill>
                <a:ea typeface="+mn-lt"/>
                <a:cs typeface="+mn-lt"/>
              </a:rPr>
              <a:t> Training Courses: </a:t>
            </a:r>
            <a:r>
              <a:rPr lang="en-GB" sz="2000">
                <a:solidFill>
                  <a:schemeClr val="bg1"/>
                </a:solidFill>
                <a:ea typeface="+mn-lt"/>
                <a:cs typeface="+mn-l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Events &amp; training - SCVO</a:t>
            </a:r>
            <a:endParaRPr lang="en-GB" sz="2000">
              <a:solidFill>
                <a:schemeClr val="bg1"/>
              </a:solidFill>
              <a:ea typeface="+mn-lt"/>
              <a:cs typeface="+mn-lt"/>
            </a:endParaRPr>
          </a:p>
          <a:p>
            <a:pPr lvl="1">
              <a:buFont typeface="Arial"/>
              <a:buChar char="•"/>
            </a:pPr>
            <a:r>
              <a:rPr lang="en-GB" sz="2000">
                <a:solidFill>
                  <a:schemeClr val="bg1"/>
                </a:solidFill>
                <a:ea typeface="+mn-lt"/>
                <a:cs typeface="+mn-lt"/>
              </a:rPr>
              <a:t> SCVO's events and training calendar related to funding and finance </a:t>
            </a:r>
            <a:endParaRPr lang="en-GB" sz="2000">
              <a:solidFill>
                <a:schemeClr val="bg1"/>
              </a:solidFill>
            </a:endParaRPr>
          </a:p>
          <a:p>
            <a:pPr lvl="2">
              <a:buFont typeface="Wingdings"/>
              <a:buChar char="§"/>
            </a:pPr>
            <a:r>
              <a:rPr lang="en-GB" sz="2000">
                <a:solidFill>
                  <a:schemeClr val="bg1"/>
                </a:solidFill>
                <a:latin typeface="Apto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win contacts and Service Level Agreements</a:t>
            </a:r>
          </a:p>
          <a:p>
            <a:pPr lvl="2">
              <a:buFont typeface="Wingdings"/>
              <a:buChar char="§"/>
            </a:pPr>
            <a:r>
              <a:rPr lang="en-GB" sz="2000">
                <a:solidFill>
                  <a:schemeClr val="bg1"/>
                </a:solidFill>
                <a:latin typeface="Aptos"/>
              </a:rPr>
              <a:t>16th September, Online</a:t>
            </a:r>
          </a:p>
          <a:p>
            <a:pPr lvl="2">
              <a:buFont typeface="Wingdings"/>
              <a:buChar char="§"/>
            </a:pPr>
            <a:r>
              <a:rPr lang="en-GB" sz="2000">
                <a:solidFill>
                  <a:schemeClr val="bg1"/>
                </a:solidFill>
                <a:latin typeface="Aptos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Meet the Funder with easyfundraising</a:t>
            </a:r>
            <a:endParaRPr lang="en-GB" sz="2000">
              <a:solidFill>
                <a:schemeClr val="bg1"/>
              </a:solidFill>
              <a:latin typeface="Aptos"/>
            </a:endParaRPr>
          </a:p>
          <a:p>
            <a:pPr lvl="2">
              <a:buFont typeface="Wingdings"/>
              <a:buChar char="§"/>
            </a:pPr>
            <a:r>
              <a:rPr lang="en-GB" sz="2000">
                <a:solidFill>
                  <a:schemeClr val="bg1"/>
                </a:solidFill>
                <a:latin typeface="Aptos"/>
              </a:rPr>
              <a:t>6th October, Online</a:t>
            </a:r>
          </a:p>
          <a:p>
            <a:pPr lvl="2">
              <a:buFont typeface="Wingdings"/>
              <a:buChar char="§"/>
            </a:pPr>
            <a:r>
              <a:rPr lang="en-GB" sz="2000">
                <a:solidFill>
                  <a:schemeClr val="bg1"/>
                </a:solidFill>
                <a:latin typeface="Aptos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Funding fundamentals: creating effective corporate partnerships</a:t>
            </a:r>
            <a:endParaRPr lang="en-GB" sz="2000">
              <a:solidFill>
                <a:schemeClr val="bg1"/>
              </a:solidFill>
              <a:latin typeface="Aptos"/>
            </a:endParaRPr>
          </a:p>
          <a:p>
            <a:pPr lvl="3">
              <a:buFont typeface="Arial,Sans-Serif"/>
              <a:buChar char="•"/>
            </a:pPr>
            <a:r>
              <a:rPr lang="en-GB" sz="2000">
                <a:solidFill>
                  <a:schemeClr val="bg1"/>
                </a:solidFill>
                <a:latin typeface="Aptos"/>
              </a:rPr>
              <a:t>8th October, Online</a:t>
            </a:r>
            <a:br>
              <a:rPr lang="en-GB" sz="2000">
                <a:solidFill>
                  <a:schemeClr val="bg1"/>
                </a:solidFill>
                <a:latin typeface="Aptos"/>
              </a:rPr>
            </a:br>
            <a:endParaRPr lang="en-GB" sz="2000">
              <a:solidFill>
                <a:schemeClr val="bg1"/>
              </a:solidFill>
              <a:latin typeface="Aptos"/>
            </a:endParaRPr>
          </a:p>
          <a:p>
            <a:pPr marL="457200" indent="-457200">
              <a:buFont typeface="Arial,Sans-Serif"/>
              <a:buChar char="•"/>
            </a:pPr>
            <a:r>
              <a:rPr lang="en-GB" sz="2000">
                <a:solidFill>
                  <a:schemeClr val="bg1"/>
                </a:solidFill>
                <a:latin typeface="Aptos Display"/>
              </a:rPr>
              <a:t>Resource: </a:t>
            </a:r>
            <a:r>
              <a:rPr lang="en-GB" sz="2000">
                <a:solidFill>
                  <a:schemeClr val="bg1"/>
                </a:solidFill>
                <a:latin typeface="Aptos Display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SCVO Fair Funding  Resource</a:t>
            </a:r>
            <a:endParaRPr lang="en-GB" sz="2000">
              <a:solidFill>
                <a:schemeClr val="bg1"/>
              </a:solidFill>
              <a:latin typeface="Aptos Display"/>
            </a:endParaRPr>
          </a:p>
          <a:p>
            <a:pPr marL="914400" lvl="1" indent="-457200">
              <a:buFont typeface="Arial,Sans-Serif"/>
              <a:buChar char="•"/>
            </a:pPr>
            <a:r>
              <a:rPr lang="en-GB" sz="2000">
                <a:solidFill>
                  <a:schemeClr val="bg1"/>
                </a:solidFill>
                <a:latin typeface="Aptos Display"/>
              </a:rPr>
              <a:t>Free online resource</a:t>
            </a:r>
          </a:p>
          <a:p>
            <a:pPr lvl="1"/>
            <a:endParaRPr lang="en-GB" sz="2000">
              <a:solidFill>
                <a:schemeClr val="bg1"/>
              </a:solidFill>
              <a:latin typeface="Aptos Display"/>
            </a:endParaRPr>
          </a:p>
          <a:p>
            <a:pPr marL="457200" indent="-457200">
              <a:buFont typeface="Arial,Sans-Serif"/>
              <a:buChar char="•"/>
            </a:pPr>
            <a:r>
              <a:rPr lang="en-GB" sz="2000">
                <a:solidFill>
                  <a:schemeClr val="bg1"/>
                </a:solidFill>
                <a:latin typeface="Aptos Display"/>
              </a:rPr>
              <a:t>Conference: </a:t>
            </a:r>
            <a:r>
              <a:rPr lang="en-GB" sz="2000">
                <a:solidFill>
                  <a:schemeClr val="bg1"/>
                </a:solidFill>
                <a:latin typeface="Aptos Display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Get Grants FREE Virtual Conference</a:t>
            </a:r>
            <a:endParaRPr lang="en-GB" sz="2000">
              <a:solidFill>
                <a:schemeClr val="bg1"/>
              </a:solidFill>
              <a:latin typeface="Aptos"/>
              <a:ea typeface="Calibri"/>
              <a:cs typeface="Calibri"/>
            </a:endParaRPr>
          </a:p>
          <a:p>
            <a:pPr marL="914400" lvl="1" indent="-457200">
              <a:buFont typeface="Arial"/>
              <a:buChar char="•"/>
            </a:pPr>
            <a:r>
              <a:rPr lang="en-GB" sz="2000">
                <a:solidFill>
                  <a:schemeClr val="bg1"/>
                </a:solidFill>
                <a:latin typeface="Aptos Display"/>
              </a:rPr>
              <a:t>6th and 7th October, Online </a:t>
            </a:r>
          </a:p>
          <a:p>
            <a:pPr marL="914400" lvl="1" indent="-457200">
              <a:buFont typeface="Arial"/>
              <a:buChar char="•"/>
            </a:pPr>
            <a:endParaRPr lang="en-GB" sz="2000">
              <a:solidFill>
                <a:schemeClr val="bg1"/>
              </a:solidFill>
              <a:latin typeface="Aptos Display"/>
            </a:endParaRPr>
          </a:p>
          <a:p>
            <a:pPr lvl="1"/>
            <a:endParaRPr lang="en-GB" sz="2000">
              <a:solidFill>
                <a:schemeClr val="bg1"/>
              </a:solidFill>
              <a:latin typeface="Aptos Display"/>
            </a:endParaRPr>
          </a:p>
          <a:p>
            <a:pPr marL="800100" lvl="1" indent="-342900">
              <a:buFont typeface="Arial"/>
              <a:buChar char="•"/>
            </a:pPr>
            <a:endParaRPr lang="en-GB" sz="2000">
              <a:solidFill>
                <a:schemeClr val="bg1"/>
              </a:solidFill>
              <a:latin typeface="Aptos Display"/>
            </a:endParaRPr>
          </a:p>
          <a:p>
            <a:pPr indent="-457200">
              <a:buFont typeface="Arial,Sans-Serif"/>
              <a:buChar char="•"/>
            </a:pPr>
            <a:endParaRPr lang="en-GB" sz="2000">
              <a:latin typeface="Aptos Display"/>
            </a:endParaRPr>
          </a:p>
          <a:p>
            <a:pPr marL="457200" indent="-457200">
              <a:buFont typeface="Arial,Sans-Serif"/>
              <a:buChar char="•"/>
            </a:pPr>
            <a:endParaRPr lang="en-GB" sz="2000">
              <a:latin typeface="Aptos Display"/>
            </a:endParaRPr>
          </a:p>
          <a:p>
            <a:endParaRPr lang="en-GB" sz="4400" b="1">
              <a:latin typeface="Aptos" panose="020B000402020202020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C3C980B-A632-4486-515A-2AE4737EAEEC}"/>
              </a:ext>
            </a:extLst>
          </p:cNvPr>
          <p:cNvSpPr/>
          <p:nvPr/>
        </p:nvSpPr>
        <p:spPr>
          <a:xfrm>
            <a:off x="9112292" y="0"/>
            <a:ext cx="1762125" cy="6858000"/>
          </a:xfrm>
          <a:prstGeom prst="rect">
            <a:avLst/>
          </a:prstGeom>
          <a:solidFill>
            <a:srgbClr val="11A4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/>
            <a:r>
              <a:rPr lang="en-GB" sz="2400" b="1"/>
              <a:t> FAQs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37795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98878B-0AD4-A5A0-03F1-90A6F8F19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F0CE1-47FE-AD19-9014-91ABCA2B5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175"/>
            <a:ext cx="2081094" cy="6850063"/>
          </a:xfrm>
          <a:solidFill>
            <a:srgbClr val="99227B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z="2900" b="1">
                <a:solidFill>
                  <a:schemeClr val="bg1"/>
                </a:solidFill>
              </a:rPr>
              <a:t>Application Process</a:t>
            </a:r>
            <a:endParaRPr lang="en-US">
              <a:solidFill>
                <a:schemeClr val="bg1"/>
              </a:solidFill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994B263-2047-A2EE-1FDC-F7FF8C779C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496675" y="6163469"/>
            <a:ext cx="695325" cy="69532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5D9AAF6-FDB7-E204-CDA4-858B862B743D}"/>
              </a:ext>
            </a:extLst>
          </p:cNvPr>
          <p:cNvSpPr/>
          <p:nvPr/>
        </p:nvSpPr>
        <p:spPr>
          <a:xfrm>
            <a:off x="2070442" y="0"/>
            <a:ext cx="2040630" cy="685800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br>
              <a:rPr lang="en-GB" sz="2900" b="1">
                <a:solidFill>
                  <a:schemeClr val="bg1"/>
                </a:solidFill>
                <a:latin typeface="Aptos Display"/>
              </a:rPr>
            </a:br>
            <a:r>
              <a:rPr lang="en-GB" sz="2900" b="1" err="1">
                <a:solidFill>
                  <a:schemeClr val="bg1"/>
                </a:solidFill>
                <a:latin typeface="Aptos Display"/>
              </a:rPr>
              <a:t>ApplicationSupport</a:t>
            </a:r>
            <a:endParaRPr lang="en-GB" sz="2900" err="1">
              <a:solidFill>
                <a:schemeClr val="bg1"/>
              </a:solidFill>
              <a:latin typeface="Aptos Display"/>
            </a:endParaRPr>
          </a:p>
          <a:p>
            <a:endParaRPr lang="en-GB" sz="2800" b="1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BEF91C-D173-112F-EDF6-85AF84497D98}"/>
              </a:ext>
            </a:extLst>
          </p:cNvPr>
          <p:cNvSpPr/>
          <p:nvPr/>
        </p:nvSpPr>
        <p:spPr>
          <a:xfrm>
            <a:off x="4105736" y="0"/>
            <a:ext cx="6826190" cy="6858000"/>
          </a:xfrm>
          <a:prstGeom prst="rect">
            <a:avLst/>
          </a:prstGeom>
          <a:solidFill>
            <a:srgbClr val="11A4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r>
              <a:rPr lang="en-GB" sz="4400" b="1"/>
              <a:t>FAQs</a:t>
            </a:r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69DA7F-9B77-2EAE-95B9-51EF741D9011}"/>
              </a:ext>
            </a:extLst>
          </p:cNvPr>
          <p:cNvSpPr txBox="1"/>
          <p:nvPr/>
        </p:nvSpPr>
        <p:spPr>
          <a:xfrm>
            <a:off x="4105665" y="1715358"/>
            <a:ext cx="6745110" cy="37240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,Sans-Serif"/>
              <a:buChar char="•"/>
            </a:pPr>
            <a:r>
              <a:rPr lang="en-GB" sz="2000">
                <a:solidFill>
                  <a:schemeClr val="bg1"/>
                </a:solidFill>
                <a:latin typeface="Aptos"/>
                <a:ea typeface="Verdana"/>
              </a:rPr>
              <a:t>I've applied to this fund before in previous years can I apply again?</a:t>
            </a:r>
            <a:endParaRPr lang="en-US" sz="2000">
              <a:solidFill>
                <a:schemeClr val="bg1"/>
              </a:solidFill>
              <a:latin typeface="Aptos"/>
              <a:ea typeface="Verdana"/>
            </a:endParaRPr>
          </a:p>
          <a:p>
            <a:pPr marL="285750" indent="-285750">
              <a:buFont typeface="Arial,Sans-Serif"/>
              <a:buChar char="•"/>
            </a:pPr>
            <a:endParaRPr lang="en-GB" sz="2000">
              <a:solidFill>
                <a:srgbClr val="000000"/>
              </a:solidFill>
              <a:latin typeface="Aptos"/>
              <a:ea typeface="Verdana"/>
            </a:endParaRPr>
          </a:p>
          <a:p>
            <a:pPr marL="285750" indent="-285750">
              <a:buFont typeface="Arial,Sans-Serif"/>
              <a:buChar char="•"/>
            </a:pPr>
            <a:r>
              <a:rPr lang="en-GB" sz="2000">
                <a:solidFill>
                  <a:schemeClr val="bg1"/>
                </a:solidFill>
                <a:latin typeface="Aptos"/>
                <a:ea typeface="Verdana"/>
              </a:rPr>
              <a:t>Can I apply as an un-constituted group?</a:t>
            </a:r>
            <a:endParaRPr lang="en-US" sz="2000">
              <a:solidFill>
                <a:srgbClr val="000000"/>
              </a:solidFill>
              <a:latin typeface="Aptos"/>
              <a:ea typeface="Verdana"/>
            </a:endParaRPr>
          </a:p>
          <a:p>
            <a:pPr marL="285750" indent="-285750">
              <a:buFont typeface="Arial,Sans-Serif"/>
              <a:buChar char="•"/>
            </a:pPr>
            <a:endParaRPr lang="en-GB" sz="2000">
              <a:solidFill>
                <a:srgbClr val="000000"/>
              </a:solidFill>
              <a:latin typeface="Aptos"/>
              <a:ea typeface="Verdana"/>
            </a:endParaRPr>
          </a:p>
          <a:p>
            <a:pPr marL="285750" indent="-285750">
              <a:buFont typeface="Arial,Sans-Serif"/>
              <a:buChar char="•"/>
            </a:pPr>
            <a:r>
              <a:rPr lang="en-GB" sz="2000">
                <a:solidFill>
                  <a:schemeClr val="bg1"/>
                </a:solidFill>
                <a:latin typeface="Aptos"/>
                <a:ea typeface="Verdana"/>
              </a:rPr>
              <a:t>Can I apply for both Level 1 and Level 2?</a:t>
            </a:r>
            <a:endParaRPr lang="en-US" sz="2000">
              <a:solidFill>
                <a:srgbClr val="000000"/>
              </a:solidFill>
              <a:latin typeface="Aptos"/>
              <a:ea typeface="Verdana"/>
            </a:endParaRPr>
          </a:p>
          <a:p>
            <a:pPr marL="285750" indent="-285750">
              <a:buFont typeface="Arial,Sans-Serif"/>
              <a:buChar char="•"/>
            </a:pPr>
            <a:endParaRPr lang="en-GB" sz="2000">
              <a:solidFill>
                <a:srgbClr val="000000"/>
              </a:solidFill>
            </a:endParaRPr>
          </a:p>
          <a:p>
            <a:pPr marL="285750" indent="-285750">
              <a:buFont typeface="Arial,Sans-Serif"/>
              <a:buChar char="•"/>
            </a:pPr>
            <a:r>
              <a:rPr lang="en-GB" sz="2000">
                <a:solidFill>
                  <a:schemeClr val="bg1"/>
                </a:solidFill>
                <a:latin typeface="Aptos"/>
                <a:ea typeface="Verdana"/>
              </a:rPr>
              <a:t>What happens if I don't submit an Expression of Interest?</a:t>
            </a:r>
            <a:endParaRPr lang="en-US" sz="2000">
              <a:solidFill>
                <a:schemeClr val="bg1"/>
              </a:solidFill>
              <a:latin typeface="Aptos"/>
              <a:ea typeface="Verdana"/>
            </a:endParaRPr>
          </a:p>
          <a:p>
            <a:pPr marL="285750" indent="-285750">
              <a:buFont typeface="Arial,Sans-Serif"/>
              <a:buChar char="•"/>
            </a:pPr>
            <a:endParaRPr lang="en-GB" sz="2000">
              <a:solidFill>
                <a:srgbClr val="000000"/>
              </a:solidFill>
              <a:latin typeface="Aptos"/>
              <a:ea typeface="Verdana"/>
            </a:endParaRPr>
          </a:p>
          <a:p>
            <a:pPr marL="285750" indent="-285750">
              <a:buFont typeface="Arial,Sans-Serif"/>
              <a:buChar char="•"/>
            </a:pPr>
            <a:r>
              <a:rPr lang="en-GB" sz="2000">
                <a:solidFill>
                  <a:schemeClr val="bg1"/>
                </a:solidFill>
                <a:latin typeface="Aptos"/>
                <a:ea typeface="Verdana"/>
              </a:rPr>
              <a:t>When will my application be assessed and how soon will I hear back?</a:t>
            </a:r>
            <a:endParaRPr lang="en-US" sz="2000">
              <a:solidFill>
                <a:schemeClr val="bg1"/>
              </a:solidFill>
              <a:latin typeface="Aptos"/>
              <a:ea typeface="Verdana"/>
            </a:endParaRPr>
          </a:p>
          <a:p>
            <a:pPr lvl="1" algn="l"/>
            <a:endParaRPr lang="en-GB" sz="1600" b="1">
              <a:solidFill>
                <a:schemeClr val="bg1"/>
              </a:solidFill>
              <a:latin typeface="Verdana"/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809945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92E619-A451-E5C7-E64C-647DAF5E13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18D21F5-B2AA-225B-B4BC-2B49D51167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96675" y="6163469"/>
            <a:ext cx="695325" cy="6953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D866B1D-85EA-DFE3-3C7D-B15D8617093E}"/>
              </a:ext>
            </a:extLst>
          </p:cNvPr>
          <p:cNvSpPr/>
          <p:nvPr/>
        </p:nvSpPr>
        <p:spPr>
          <a:xfrm>
            <a:off x="382001" y="0"/>
            <a:ext cx="10866226" cy="6858000"/>
          </a:xfrm>
          <a:prstGeom prst="rect">
            <a:avLst/>
          </a:prstGeom>
          <a:solidFill>
            <a:srgbClr val="9922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4400" b="1"/>
              <a:t>Questions?</a:t>
            </a:r>
            <a:endParaRPr lang="en-US" sz="4400"/>
          </a:p>
        </p:txBody>
      </p:sp>
    </p:spTree>
    <p:extLst>
      <p:ext uri="{BB962C8B-B14F-4D97-AF65-F5344CB8AC3E}">
        <p14:creationId xmlns:p14="http://schemas.microsoft.com/office/powerpoint/2010/main" val="30365123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B6E41-32C3-3164-238E-659A83A2F5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0E158-F511-8132-489A-8111E1837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27125"/>
            <a:ext cx="10515600" cy="3484563"/>
          </a:xfrm>
        </p:spPr>
        <p:txBody>
          <a:bodyPr>
            <a:normAutofit/>
          </a:bodyPr>
          <a:lstStyle/>
          <a:p>
            <a:pPr algn="ctr"/>
            <a:r>
              <a:rPr lang="en-GB" b="1"/>
              <a:t>E: </a:t>
            </a:r>
            <a:r>
              <a:rPr lang="en-GB">
                <a:hlinkClick r:id="rId2"/>
              </a:rPr>
              <a:t>funding@dvva.scot</a:t>
            </a:r>
            <a:br>
              <a:rPr lang="en-GB"/>
            </a:br>
            <a:br>
              <a:rPr lang="en-GB"/>
            </a:br>
            <a:r>
              <a:rPr lang="en-GB" b="1"/>
              <a:t>W: </a:t>
            </a:r>
            <a:r>
              <a:rPr lang="en-GB">
                <a:hlinkClick r:id="rId3"/>
              </a:rPr>
              <a:t>www.</a:t>
            </a:r>
            <a:r>
              <a:rPr lang="en-GB">
                <a:ea typeface="+mj-lt"/>
                <a:cs typeface="+mj-lt"/>
                <a:hlinkClick r:id="rId3"/>
              </a:rPr>
              <a:t>dvva.scot/our-work/#funding-development</a:t>
            </a:r>
            <a:r>
              <a:rPr lang="en-GB">
                <a:ea typeface="+mj-lt"/>
                <a:cs typeface="+mj-lt"/>
              </a:rPr>
              <a:t> </a:t>
            </a:r>
            <a:endParaRPr lang="en-GB" b="1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2762A61-5AB2-E19E-5C2C-4EEC1D3174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1496675" y="6163469"/>
            <a:ext cx="695325" cy="69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6235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32345572B1E2E41913CC0E2A74C394C" ma:contentTypeVersion="17" ma:contentTypeDescription="Create a new document." ma:contentTypeScope="" ma:versionID="2425d347751d9713deffda1d82858fb0">
  <xsd:schema xmlns:xsd="http://www.w3.org/2001/XMLSchema" xmlns:xs="http://www.w3.org/2001/XMLSchema" xmlns:p="http://schemas.microsoft.com/office/2006/metadata/properties" xmlns:ns2="a8fdc245-d537-4274-8539-faba80aab0fc" xmlns:ns3="b56190ad-6e14-4e33-b171-2f95bd88ce3e" targetNamespace="http://schemas.microsoft.com/office/2006/metadata/properties" ma:root="true" ma:fieldsID="94ea7b67be84148df9b3c1549bb2ea96" ns2:_="" ns3:_="">
    <xsd:import namespace="a8fdc245-d537-4274-8539-faba80aab0fc"/>
    <xsd:import namespace="b56190ad-6e14-4e33-b171-2f95bd88ce3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fdc245-d537-4274-8539-faba80aab0f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7de8f151-d892-4b5c-ab02-a35e14f61aa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6190ad-6e14-4e33-b171-2f95bd88ce3e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8fdc245-d537-4274-8539-faba80aab0f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6AF627B-417F-478F-86E4-4A5CE007C92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D52553D-6B81-438E-BBE3-F065BD97BD84}">
  <ds:schemaRefs>
    <ds:schemaRef ds:uri="a8fdc245-d537-4274-8539-faba80aab0fc"/>
    <ds:schemaRef ds:uri="b56190ad-6e14-4e33-b171-2f95bd88ce3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3669D9B8-14D3-468D-B865-85717B6C7CF8}">
  <ds:schemaRefs>
    <ds:schemaRef ds:uri="a8fdc245-d537-4274-8539-faba80aab0fc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Widescreen</PresentationFormat>
  <Slides>13</Slides>
  <Notes>5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Communities Mental Health &amp; Wellbeing Fund for Adults:  2026 -2027</vt:lpstr>
      <vt:lpstr>What to expect</vt:lpstr>
      <vt:lpstr>Background</vt:lpstr>
      <vt:lpstr>Background The Communities Mental Health and Wellbeing Fund for Adults (the Fund) was established in October 2021 and to date has distributed around £99 million to community initiatives supporting mental health and wellbeing across Scotland. Funding for the sixth year (£15 million) was announced in March 2025.  ***We are open to funding projects for 1 year***  The Fund has a strong focus on prevention and early intervention and aims to support grass roots community groups in tackling mental health inequalities and addressing priority issues of:  • social isolation and loneliness; • suicide prevention; and • tackling poverty and inequality.  The Fund will continue to be delivered through a locally focused and co-ordinated approach via local partnership groups:  TSI Dundee (formerly DVVA), External Funding (DCC), Dundee Partnership, DHSCP, Public Health, FORT, Suicide Prevention (DCC), Hope Point  </vt:lpstr>
      <vt:lpstr>Background</vt:lpstr>
      <vt:lpstr>Background</vt:lpstr>
      <vt:lpstr>Background</vt:lpstr>
      <vt:lpstr>Application Process</vt:lpstr>
      <vt:lpstr>Application Process</vt:lpstr>
      <vt:lpstr>Application Process</vt:lpstr>
      <vt:lpstr>Application Process</vt:lpstr>
      <vt:lpstr>PowerPoint Presentation</vt:lpstr>
      <vt:lpstr>E: funding@dvva.scot  W: www.dvva.scot/our-work/#funding-development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revision>3</cp:revision>
  <dcterms:created xsi:type="dcterms:W3CDTF">2025-08-27T09:11:36Z</dcterms:created>
  <dcterms:modified xsi:type="dcterms:W3CDTF">2026-09-02T11:55:05Z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0x010100332345572B1E2E41913CC0E2A74C394C</vt:lpwstr>
  </property>
  <property fmtid="{D5CDD505-2E9C-101B-9397-08002B2CF9AE}" pid="3" name="MediaServiceImageTags">
    <vt:lpwstr/>
  </property>
</Properties>
</file>